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tags/tag12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  <p:sldMasterId id="2147483663" r:id="rId2"/>
    <p:sldMasterId id="2147483675" r:id="rId3"/>
    <p:sldMasterId id="2147483681" r:id="rId4"/>
    <p:sldMasterId id="2147483712" r:id="rId5"/>
  </p:sldMasterIdLst>
  <p:notesMasterIdLst>
    <p:notesMasterId r:id="rId21"/>
  </p:notesMasterIdLst>
  <p:handoutMasterIdLst>
    <p:handoutMasterId r:id="rId22"/>
  </p:handoutMasterIdLst>
  <p:sldIdLst>
    <p:sldId id="460" r:id="rId6"/>
    <p:sldId id="488" r:id="rId7"/>
    <p:sldId id="461" r:id="rId8"/>
    <p:sldId id="462" r:id="rId9"/>
    <p:sldId id="463" r:id="rId10"/>
    <p:sldId id="464" r:id="rId11"/>
    <p:sldId id="465" r:id="rId12"/>
    <p:sldId id="466" r:id="rId13"/>
    <p:sldId id="467" r:id="rId14"/>
    <p:sldId id="468" r:id="rId15"/>
    <p:sldId id="469" r:id="rId16"/>
    <p:sldId id="483" r:id="rId17"/>
    <p:sldId id="484" r:id="rId18"/>
    <p:sldId id="425" r:id="rId19"/>
    <p:sldId id="426" r:id="rId20"/>
  </p:sldIdLst>
  <p:sldSz cx="9144000" cy="5143500" type="screen16x9"/>
  <p:notesSz cx="6797675" cy="9926638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A50021"/>
    <a:srgbClr val="CC3300"/>
    <a:srgbClr val="FF3399"/>
    <a:srgbClr val="666699"/>
    <a:srgbClr val="99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79" autoAdjust="0"/>
    <p:restoredTop sz="94658" autoAdjust="0"/>
  </p:normalViewPr>
  <p:slideViewPr>
    <p:cSldViewPr>
      <p:cViewPr varScale="1">
        <p:scale>
          <a:sx n="138" d="100"/>
          <a:sy n="138" d="100"/>
        </p:scale>
        <p:origin x="-510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2592" y="-96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080" tIns="45539" rIns="91080" bIns="45539" numCol="1" anchor="t" anchorCtr="0" compatLnSpc="1"/>
          <a:lstStyle>
            <a:lvl1pPr defTabSz="911225" eaLnBrk="1" hangingPunct="1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fr-FR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4813" cy="496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080" tIns="45539" rIns="91080" bIns="45539" numCol="1" anchor="t" anchorCtr="0" compatLnSpc="1"/>
          <a:lstStyle>
            <a:lvl1pPr algn="r" defTabSz="911225" eaLnBrk="1" hangingPunct="1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fr-FR" altLang="zh-CN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4813" cy="496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080" tIns="45539" rIns="91080" bIns="45539" numCol="1" anchor="b" anchorCtr="0" compatLnSpc="1"/>
          <a:lstStyle>
            <a:lvl1pPr defTabSz="911225" eaLnBrk="1" hangingPunct="1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fr-FR" altLang="zh-CN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8163"/>
            <a:ext cx="2944813" cy="496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080" tIns="45539" rIns="91080" bIns="45539" numCol="1" anchor="b" anchorCtr="0" compatLnSpc="1"/>
          <a:lstStyle>
            <a:lvl1pPr algn="r" defTabSz="911225" eaLnBrk="1" hangingPunct="1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68913E61-DBE1-480C-AC9F-C1F3AB3F7FF7}" type="slidenum">
              <a:rPr lang="zh-CN" altLang="fr-FR"/>
              <a:pPr>
                <a:defRPr/>
              </a:pPr>
              <a:t>‹#›</a:t>
            </a:fld>
            <a:endParaRPr lang="fr-FR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87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53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53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4170DF57-EBB8-48F3-B80A-A04A174558F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zh-CN" altLang="en-US" sz="1200" b="1" dirty="0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200" b="1" dirty="0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FF6C5A-7E5F-4670-B2A5-F2719DBF2228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zh-CN" altLang="en-US" sz="1200" b="1" dirty="0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200" b="1" dirty="0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FF6C5A-7E5F-4670-B2A5-F2719DBF2228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CD8FE-0E02-4E84-A1D0-BFF7EE067353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6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space réservé du contenu 3"/>
          <p:cNvSpPr>
            <a:spLocks noGrp="1"/>
          </p:cNvSpPr>
          <p:nvPr>
            <p:ph sz="half" idx="2"/>
          </p:nvPr>
        </p:nvSpPr>
        <p:spPr>
          <a:xfrm rot="20965156">
            <a:off x="1893190" y="1383512"/>
            <a:ext cx="7122431" cy="2464233"/>
          </a:xfrm>
          <a:prstGeom prst="rect">
            <a:avLst/>
          </a:prstGeom>
        </p:spPr>
        <p:txBody>
          <a:bodyPr>
            <a:normAutofit/>
          </a:bodyPr>
          <a:lstStyle>
            <a:lvl1pPr marL="198755" indent="-198755">
              <a:buFont typeface="Arial" panose="020B0604020202020204" pitchFamily="34" charset="0"/>
              <a:buChar char="•"/>
              <a:defRPr sz="2100">
                <a:solidFill>
                  <a:srgbClr val="403E3F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marL="471805" indent="-205740">
              <a:buFont typeface="Arial" panose="020B0604020202020204" pitchFamily="34" charset="0"/>
              <a:buChar char="•"/>
              <a:defRPr sz="2100">
                <a:solidFill>
                  <a:srgbClr val="403E3F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2pPr>
            <a:lvl3pPr marL="737235" indent="-198755" defTabSz="737235">
              <a:buFont typeface="Arial" panose="020B0604020202020204" pitchFamily="34" charset="0"/>
              <a:buChar char="•"/>
              <a:defRPr sz="2100">
                <a:solidFill>
                  <a:srgbClr val="403E3F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3pPr>
            <a:lvl4pPr marL="944245" indent="-140335">
              <a:buFont typeface="Arial" panose="020B0604020202020204" pitchFamily="34" charset="0"/>
              <a:buChar char="•"/>
              <a:defRPr sz="2100">
                <a:solidFill>
                  <a:srgbClr val="403E3F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4pPr>
            <a:lvl5pPr marL="1143000" indent="-132080">
              <a:buFont typeface="Arial" panose="020B0604020202020204" pitchFamily="34" charset="0"/>
              <a:buChar char="•"/>
              <a:defRPr sz="2100">
                <a:solidFill>
                  <a:srgbClr val="403E3F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fr-FR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4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88"/>
            <a:ext cx="9145588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 rot="21244134">
            <a:off x="87672" y="-58551"/>
            <a:ext cx="4172808" cy="796265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2400">
                <a:solidFill>
                  <a:srgbClr val="FFFF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fr-FR" dirty="0"/>
          </a:p>
        </p:txBody>
      </p:sp>
      <p:sp>
        <p:nvSpPr>
          <p:cNvPr id="7" name="Espace réservé du contenu 3"/>
          <p:cNvSpPr>
            <a:spLocks noGrp="1"/>
          </p:cNvSpPr>
          <p:nvPr>
            <p:ph sz="half" idx="2"/>
          </p:nvPr>
        </p:nvSpPr>
        <p:spPr>
          <a:xfrm>
            <a:off x="158751" y="1168402"/>
            <a:ext cx="8870950" cy="3207147"/>
          </a:xfrm>
          <a:prstGeom prst="rect">
            <a:avLst/>
          </a:prstGeom>
        </p:spPr>
        <p:txBody>
          <a:bodyPr/>
          <a:lstStyle>
            <a:lvl1pPr marL="198755" indent="-198755">
              <a:buFont typeface="Arial" panose="020B0604020202020204" pitchFamily="34" charset="0"/>
              <a:buChar char="•"/>
              <a:defRPr>
                <a:solidFill>
                  <a:srgbClr val="403E3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71805" indent="-205740">
              <a:buFont typeface="Arial" panose="020B0604020202020204" pitchFamily="34" charset="0"/>
              <a:buChar char="•"/>
              <a:defRPr>
                <a:solidFill>
                  <a:srgbClr val="403E3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737235" indent="-198755" defTabSz="737235">
              <a:buFont typeface="Arial" panose="020B0604020202020204" pitchFamily="34" charset="0"/>
              <a:buChar char="•"/>
              <a:defRPr>
                <a:solidFill>
                  <a:srgbClr val="403E3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944245" indent="-140335">
              <a:buFont typeface="Arial" panose="020B0604020202020204" pitchFamily="34" charset="0"/>
              <a:buChar char="•"/>
              <a:defRPr>
                <a:solidFill>
                  <a:srgbClr val="403E3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143000" indent="-132080">
              <a:buFont typeface="Arial" panose="020B0604020202020204" pitchFamily="34" charset="0"/>
              <a:buChar char="•"/>
              <a:defRPr>
                <a:solidFill>
                  <a:srgbClr val="403E3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fr-FR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2400" y="3520801"/>
            <a:ext cx="2880000" cy="1159859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1000" b="0" cap="none" baseline="0">
                <a:solidFill>
                  <a:schemeClr val="tx1"/>
                </a:solidFill>
                <a:latin typeface="AvantGarde Md BT"/>
              </a:defRPr>
            </a:lvl1pPr>
          </a:lstStyle>
          <a:p>
            <a:r>
              <a:rPr lang="fr-FR" dirty="0" smtClean="0"/>
              <a:t>click to </a:t>
            </a:r>
            <a:r>
              <a:rPr lang="fr-FR" dirty="0" err="1" smtClean="0"/>
              <a:t>edit</a:t>
            </a:r>
            <a:r>
              <a:rPr lang="fr-FR" dirty="0" smtClean="0"/>
              <a:t> master </a:t>
            </a:r>
            <a:r>
              <a:rPr lang="fr-FR" dirty="0" err="1" smtClean="0"/>
              <a:t>title</a:t>
            </a:r>
            <a:r>
              <a:rPr lang="fr-FR" dirty="0" smtClean="0"/>
              <a:t>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02400" y="398404"/>
            <a:ext cx="7110914" cy="112514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4400" baseline="0">
                <a:solidFill>
                  <a:schemeClr val="tx1"/>
                </a:solidFill>
                <a:latin typeface="AvantGarde Md B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CLICK TO EDIT MASTER TEXT STYLES</a:t>
            </a:r>
            <a:endParaRPr lang="fr-FR" dirty="0"/>
          </a:p>
        </p:txBody>
      </p:sp>
      <p:cxnSp>
        <p:nvCxnSpPr>
          <p:cNvPr id="8" name="Straight Connector 6"/>
          <p:cNvCxnSpPr/>
          <p:nvPr userDrawn="1"/>
        </p:nvCxnSpPr>
        <p:spPr>
          <a:xfrm>
            <a:off x="302400" y="1516381"/>
            <a:ext cx="7110546" cy="7163"/>
          </a:xfrm>
          <a:prstGeom prst="line">
            <a:avLst/>
          </a:prstGeom>
          <a:ln w="12700">
            <a:solidFill>
              <a:schemeClr val="tx1"/>
            </a:solidFill>
          </a:ln>
          <a:effectLst>
            <a:outerShdw blurRad="40000" dist="20000" dir="5400000" sx="0" sy="0" rotWithShape="0">
              <a:srgbClr val="000000">
                <a:alpha val="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 userDrawn="1"/>
        </p:nvSpPr>
        <p:spPr>
          <a:xfrm>
            <a:off x="302400" y="3329940"/>
            <a:ext cx="2880000" cy="121920"/>
          </a:xfrm>
          <a:prstGeom prst="rect">
            <a:avLst/>
          </a:prstGeom>
          <a:solidFill>
            <a:srgbClr val="FFF10B"/>
          </a:solidFill>
          <a:ln>
            <a:noFill/>
          </a:ln>
          <a:effectLst>
            <a:outerShdw dist="23000" dir="5400000" sx="0" sy="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02400" y="4680659"/>
            <a:ext cx="2880000" cy="121920"/>
          </a:xfrm>
          <a:prstGeom prst="rect">
            <a:avLst/>
          </a:prstGeom>
          <a:solidFill>
            <a:srgbClr val="FFF10B"/>
          </a:solidFill>
          <a:ln>
            <a:noFill/>
          </a:ln>
          <a:effectLst>
            <a:outerShdw dist="23000" dir="5400000" sx="0" sy="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301625" y="1621462"/>
            <a:ext cx="3892550" cy="4691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dirty="0" smtClean="0"/>
              <a:t>Modifiez les styles du texte du masque</a:t>
            </a:r>
            <a:endParaRPr lang="fr-FR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 userDrawn="1"/>
        </p:nvCxnSpPr>
        <p:spPr>
          <a:xfrm>
            <a:off x="301625" y="3946525"/>
            <a:ext cx="54006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400" y="2710885"/>
            <a:ext cx="7347492" cy="1102519"/>
          </a:xfrm>
        </p:spPr>
        <p:txBody>
          <a:bodyPr>
            <a:noAutofit/>
          </a:bodyPr>
          <a:lstStyle>
            <a:lvl1pPr algn="l">
              <a:defRPr sz="4800" b="0">
                <a:solidFill>
                  <a:schemeClr val="bg1"/>
                </a:solidFill>
                <a:latin typeface="AvantGarde Md BT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301625" y="4146948"/>
            <a:ext cx="3892550" cy="469106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dirty="0" smtClean="0"/>
              <a:t>Modifiez les styles du texte du masque</a:t>
            </a:r>
            <a:endParaRPr lang="fr-FR" dirty="0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175" y="0"/>
            <a:ext cx="91471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logo_bas.png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825" y="4554538"/>
            <a:ext cx="1439863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7771" y="1"/>
            <a:ext cx="6592737" cy="511628"/>
          </a:xfrm>
        </p:spPr>
        <p:txBody>
          <a:bodyPr>
            <a:normAutofit/>
          </a:bodyPr>
          <a:lstStyle>
            <a:lvl1pPr algn="r">
              <a:defRPr sz="2800" b="1">
                <a:latin typeface="AvantGarde Md BT"/>
              </a:defRPr>
            </a:lvl1pPr>
          </a:lstStyle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title</a:t>
            </a:r>
            <a:r>
              <a:rPr lang="fr-FR" dirty="0"/>
              <a:t>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8858" y="1298101"/>
            <a:ext cx="7521649" cy="3394472"/>
          </a:xfrm>
        </p:spPr>
        <p:txBody>
          <a:bodyPr/>
          <a:lstStyle>
            <a:lvl1pPr marL="536575" indent="-536575">
              <a:buFont typeface="Wingdings" panose="05000000000000000000" pitchFamily="2" charset="2"/>
              <a:buChar char=""/>
              <a:defRPr sz="2800" b="1">
                <a:latin typeface="AvantGarde Md BT"/>
              </a:defRPr>
            </a:lvl1pPr>
            <a:lvl2pPr marL="536575" indent="0">
              <a:buNone/>
              <a:defRPr sz="2400">
                <a:latin typeface="AvantGarde Md BT"/>
              </a:defRPr>
            </a:lvl2pPr>
            <a:lvl3pPr marL="914400" indent="0">
              <a:buNone/>
              <a:defRPr sz="2400">
                <a:latin typeface="AvantGarde Md BT"/>
              </a:defRPr>
            </a:lvl3pPr>
            <a:lvl4pPr marL="1371600" indent="0">
              <a:buNone/>
              <a:defRPr sz="2400">
                <a:latin typeface="AvantGarde Md BT"/>
              </a:defRPr>
            </a:lvl4pPr>
            <a:lvl5pPr marL="1828800" indent="0">
              <a:buNone/>
              <a:defRPr sz="2400">
                <a:latin typeface="AvantGarde Md BT"/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6"/>
          <p:cNvCxnSpPr/>
          <p:nvPr userDrawn="1"/>
        </p:nvCxnSpPr>
        <p:spPr>
          <a:xfrm>
            <a:off x="301625" y="1517650"/>
            <a:ext cx="7112000" cy="6350"/>
          </a:xfrm>
          <a:prstGeom prst="line">
            <a:avLst/>
          </a:prstGeom>
          <a:ln w="12700">
            <a:solidFill>
              <a:schemeClr val="tx1"/>
            </a:solidFill>
          </a:ln>
          <a:effectLst>
            <a:outerShdw blurRad="40000" dist="20000" dir="5400000" sx="0" sy="0" rotWithShape="0">
              <a:srgbClr val="000000">
                <a:alpha val="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8"/>
          <p:cNvSpPr/>
          <p:nvPr userDrawn="1"/>
        </p:nvSpPr>
        <p:spPr>
          <a:xfrm>
            <a:off x="301625" y="3330575"/>
            <a:ext cx="2881313" cy="120650"/>
          </a:xfrm>
          <a:prstGeom prst="rect">
            <a:avLst/>
          </a:prstGeom>
          <a:solidFill>
            <a:srgbClr val="FFF10B"/>
          </a:solidFill>
          <a:ln>
            <a:noFill/>
          </a:ln>
          <a:effectLst>
            <a:outerShdw dist="23000" dir="5400000" sx="0" sy="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9"/>
          <p:cNvSpPr/>
          <p:nvPr userDrawn="1"/>
        </p:nvSpPr>
        <p:spPr>
          <a:xfrm>
            <a:off x="301625" y="4679950"/>
            <a:ext cx="2881313" cy="122238"/>
          </a:xfrm>
          <a:prstGeom prst="rect">
            <a:avLst/>
          </a:prstGeom>
          <a:solidFill>
            <a:srgbClr val="FFF10B"/>
          </a:solidFill>
          <a:ln>
            <a:noFill/>
          </a:ln>
          <a:effectLst>
            <a:outerShdw dist="23000" dir="5400000" sx="0" sy="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400" y="3520801"/>
            <a:ext cx="2880000" cy="1159859"/>
          </a:xfrm>
        </p:spPr>
        <p:txBody>
          <a:bodyPr anchor="t">
            <a:normAutofit/>
          </a:bodyPr>
          <a:lstStyle>
            <a:lvl1pPr algn="l">
              <a:defRPr sz="1000" b="0" cap="none" baseline="0">
                <a:solidFill>
                  <a:schemeClr val="tx1"/>
                </a:solidFill>
                <a:latin typeface="AvantGarde Md BT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400" y="398404"/>
            <a:ext cx="7110914" cy="1125140"/>
          </a:xfrm>
        </p:spPr>
        <p:txBody>
          <a:bodyPr anchor="b">
            <a:normAutofit/>
          </a:bodyPr>
          <a:lstStyle>
            <a:lvl1pPr marL="0" indent="0">
              <a:buNone/>
              <a:defRPr sz="4400" baseline="0">
                <a:solidFill>
                  <a:schemeClr val="tx1"/>
                </a:solidFill>
                <a:latin typeface="AvantGarde Md B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301625" y="1621462"/>
            <a:ext cx="3892550" cy="469106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dirty="0" smtClean="0"/>
              <a:t>Modifiez les styles du texte du masque</a:t>
            </a:r>
            <a:endParaRPr lang="fr-FR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9DFE4-1DFB-4C11-873C-350628B847AF}" type="slidenum">
              <a:rPr lang="fr-FR" altLang="en-GB"/>
              <a:pPr>
                <a:defRPr/>
              </a:pPr>
              <a:t>‹#›</a:t>
            </a:fld>
            <a:endParaRPr lang="fr-FR" alt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7D1DE-84A6-4048-AC25-F998DF295CAF}" type="slidenum">
              <a:rPr lang="fr-FR" altLang="en-GB"/>
              <a:pPr>
                <a:defRPr/>
              </a:pPr>
              <a:t>‹#›</a:t>
            </a:fld>
            <a:endParaRPr lang="fr-FR" altLang="en-GB"/>
          </a:p>
        </p:txBody>
      </p:sp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527304" y="1"/>
            <a:ext cx="5969001" cy="552450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2700" b="1">
                <a:solidFill>
                  <a:srgbClr val="F2E426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730754" y="4572001"/>
            <a:ext cx="4324349" cy="50165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rgbClr val="F2E426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fr-FR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6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space réservé du contenu 3"/>
          <p:cNvSpPr>
            <a:spLocks noGrp="1"/>
          </p:cNvSpPr>
          <p:nvPr>
            <p:ph sz="half" idx="2"/>
          </p:nvPr>
        </p:nvSpPr>
        <p:spPr>
          <a:xfrm rot="20965156">
            <a:off x="1893190" y="1383512"/>
            <a:ext cx="7122431" cy="2464233"/>
          </a:xfrm>
        </p:spPr>
        <p:txBody>
          <a:bodyPr/>
          <a:lstStyle>
            <a:lvl1pPr marL="198755" indent="-198755">
              <a:buFont typeface="Arial" panose="020B0604020202020204" pitchFamily="34" charset="0"/>
              <a:buChar char="•"/>
              <a:defRPr sz="2100">
                <a:solidFill>
                  <a:srgbClr val="403E3F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marL="471805" indent="-205740">
              <a:buFont typeface="Arial" panose="020B0604020202020204" pitchFamily="34" charset="0"/>
              <a:buChar char="•"/>
              <a:defRPr sz="2100">
                <a:solidFill>
                  <a:srgbClr val="403E3F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2pPr>
            <a:lvl3pPr marL="737235" indent="-198755" defTabSz="737235">
              <a:buFont typeface="Arial" panose="020B0604020202020204" pitchFamily="34" charset="0"/>
              <a:buChar char="•"/>
              <a:defRPr sz="2100">
                <a:solidFill>
                  <a:srgbClr val="403E3F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3pPr>
            <a:lvl4pPr marL="944245" indent="-140335">
              <a:buFont typeface="Arial" panose="020B0604020202020204" pitchFamily="34" charset="0"/>
              <a:buChar char="•"/>
              <a:defRPr sz="2100">
                <a:solidFill>
                  <a:srgbClr val="403E3F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4pPr>
            <a:lvl5pPr marL="1143000" indent="-132080">
              <a:buFont typeface="Arial" panose="020B0604020202020204" pitchFamily="34" charset="0"/>
              <a:buChar char="•"/>
              <a:defRPr sz="2100">
                <a:solidFill>
                  <a:srgbClr val="403E3F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fr-FR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4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88"/>
            <a:ext cx="9145588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 rot="21244134">
            <a:off x="87672" y="-58551"/>
            <a:ext cx="4172808" cy="79626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>
                <a:solidFill>
                  <a:srgbClr val="FFFF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fr-FR" dirty="0"/>
          </a:p>
        </p:txBody>
      </p:sp>
      <p:sp>
        <p:nvSpPr>
          <p:cNvPr id="7" name="Espace réservé du contenu 3"/>
          <p:cNvSpPr>
            <a:spLocks noGrp="1"/>
          </p:cNvSpPr>
          <p:nvPr>
            <p:ph sz="half" idx="2"/>
          </p:nvPr>
        </p:nvSpPr>
        <p:spPr>
          <a:xfrm>
            <a:off x="158751" y="1168402"/>
            <a:ext cx="8870950" cy="3207147"/>
          </a:xfrm>
        </p:spPr>
        <p:txBody>
          <a:bodyPr/>
          <a:lstStyle>
            <a:lvl1pPr marL="198755" indent="-198755">
              <a:buFont typeface="Arial" panose="020B0604020202020204" pitchFamily="34" charset="0"/>
              <a:buChar char="•"/>
              <a:defRPr>
                <a:solidFill>
                  <a:srgbClr val="403E3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71805" indent="-205740">
              <a:buFont typeface="Arial" panose="020B0604020202020204" pitchFamily="34" charset="0"/>
              <a:buChar char="•"/>
              <a:defRPr>
                <a:solidFill>
                  <a:srgbClr val="403E3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737235" indent="-198755" defTabSz="737235">
              <a:buFont typeface="Arial" panose="020B0604020202020204" pitchFamily="34" charset="0"/>
              <a:buChar char="•"/>
              <a:defRPr>
                <a:solidFill>
                  <a:srgbClr val="403E3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944245" indent="-140335">
              <a:buFont typeface="Arial" panose="020B0604020202020204" pitchFamily="34" charset="0"/>
              <a:buChar char="•"/>
              <a:defRPr>
                <a:solidFill>
                  <a:srgbClr val="403E3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143000" indent="-132080">
              <a:buFont typeface="Arial" panose="020B0604020202020204" pitchFamily="34" charset="0"/>
              <a:buChar char="•"/>
              <a:defRPr>
                <a:solidFill>
                  <a:srgbClr val="403E3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fr-FR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0091D20-6097-467F-A2C5-D218E0597ED9}" type="datetimeFigureOut">
              <a:rPr lang="fr-FR"/>
              <a:pPr>
                <a:defRPr/>
              </a:pPr>
              <a:t>05/12/2019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6CC6C02-8566-4504-B383-BF38E14EB60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B8AB3CF-8F68-4DBF-8339-3A844AD55BE0}" type="datetimeFigureOut">
              <a:rPr lang="fr-FR"/>
              <a:pPr>
                <a:defRPr/>
              </a:pPr>
              <a:t>05/12/2019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0A1905D-ED3B-438F-A6AC-7F98B587E1B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9154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9154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6E10432-1CC3-4F5D-A58E-10A3CA914AA1}" type="datetimeFigureOut">
              <a:rPr lang="fr-FR"/>
              <a:pPr>
                <a:defRPr/>
              </a:pPr>
              <a:t>05/12/2019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200C054-BFC7-4935-85E9-69C482930C1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EFD674B-ED56-4EE2-937A-BD31A5261C03}" type="datetimeFigureOut">
              <a:rPr lang="fr-FR"/>
              <a:pPr>
                <a:defRPr/>
              </a:pPr>
              <a:t>05/12/2019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3504C9F-9818-4648-B232-0038F4B346B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33D64AA-A0DA-4EAE-AE77-B7F93D3D2435}" type="datetimeFigureOut">
              <a:rPr lang="fr-FR"/>
              <a:pPr>
                <a:defRPr/>
              </a:pPr>
              <a:t>05/12/2019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841C04B-B12B-4F5A-9568-D092EEC983E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AC75594-A07E-4306-B101-7391C3613412}" type="datetimeFigureOut">
              <a:rPr lang="fr-FR"/>
              <a:pPr>
                <a:defRPr/>
              </a:pPr>
              <a:t>05/12/2019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9CAAA0-D6FB-4F99-8AC0-4D3C475EA90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DBE3F8F-B6B4-4DEB-9AD6-85CDEB4E5103}" type="datetimeFigureOut">
              <a:rPr lang="fr-FR"/>
              <a:pPr>
                <a:defRPr/>
              </a:pPr>
              <a:t>05/12/2019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F38EF4F-77DF-4D01-8EC9-5E3AE793E01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5AC4208-D86A-4DFF-8514-1BC1FB3E7A92}" type="datetimeFigureOut">
              <a:rPr lang="fr-FR"/>
              <a:pPr>
                <a:defRPr/>
              </a:pPr>
              <a:t>05/12/2019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E64258C-71D6-4CE3-955E-6BA7931D841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43676" y="273846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4" y="273846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9AF1967-FEE6-4C76-A234-5A1CA8EB10EB}" type="datetimeFigureOut">
              <a:rPr lang="fr-FR"/>
              <a:pPr>
                <a:defRPr/>
              </a:pPr>
              <a:t>05/12/2019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74DD0B2-04C2-48AC-A2A9-FABEAF48228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6"/>
          <p:cNvCxnSpPr/>
          <p:nvPr userDrawn="1"/>
        </p:nvCxnSpPr>
        <p:spPr>
          <a:xfrm>
            <a:off x="301625" y="1516064"/>
            <a:ext cx="7112000" cy="7937"/>
          </a:xfrm>
          <a:prstGeom prst="line">
            <a:avLst/>
          </a:prstGeom>
          <a:ln w="12700">
            <a:solidFill>
              <a:schemeClr val="tx1"/>
            </a:solidFill>
          </a:ln>
          <a:effectLst>
            <a:outerShdw blurRad="40000" dist="20000" dir="5400000" sx="0" sy="0" rotWithShape="0">
              <a:srgbClr val="000000">
                <a:alpha val="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8"/>
          <p:cNvSpPr/>
          <p:nvPr userDrawn="1"/>
        </p:nvSpPr>
        <p:spPr>
          <a:xfrm>
            <a:off x="301627" y="3330576"/>
            <a:ext cx="2881313" cy="120650"/>
          </a:xfrm>
          <a:prstGeom prst="rect">
            <a:avLst/>
          </a:prstGeom>
          <a:solidFill>
            <a:srgbClr val="FFF10B"/>
          </a:solidFill>
          <a:ln>
            <a:noFill/>
          </a:ln>
          <a:effectLst>
            <a:outerShdw dist="23000" dir="5400000" sx="0" sy="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5">
              <a:solidFill>
                <a:prstClr val="white"/>
              </a:solidFill>
            </a:endParaRPr>
          </a:p>
        </p:txBody>
      </p:sp>
      <p:sp>
        <p:nvSpPr>
          <p:cNvPr id="8" name="Rectangle 9"/>
          <p:cNvSpPr/>
          <p:nvPr userDrawn="1"/>
        </p:nvSpPr>
        <p:spPr>
          <a:xfrm>
            <a:off x="301627" y="4679950"/>
            <a:ext cx="2881313" cy="122238"/>
          </a:xfrm>
          <a:prstGeom prst="rect">
            <a:avLst/>
          </a:prstGeom>
          <a:solidFill>
            <a:srgbClr val="FFF10B"/>
          </a:solidFill>
          <a:ln>
            <a:noFill/>
          </a:ln>
          <a:effectLst>
            <a:outerShdw dist="23000" dir="5400000" sx="0" sy="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5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400" y="3520803"/>
            <a:ext cx="2880000" cy="1159859"/>
          </a:xfrm>
        </p:spPr>
        <p:txBody>
          <a:bodyPr anchor="t">
            <a:normAutofit/>
          </a:bodyPr>
          <a:lstStyle>
            <a:lvl1pPr algn="l">
              <a:defRPr sz="750" b="0" cap="none" baseline="0">
                <a:solidFill>
                  <a:schemeClr val="tx1"/>
                </a:solidFill>
                <a:latin typeface="AvantGarde Md BT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401" y="398404"/>
            <a:ext cx="7110914" cy="1125140"/>
          </a:xfrm>
        </p:spPr>
        <p:txBody>
          <a:bodyPr anchor="b"/>
          <a:lstStyle>
            <a:lvl1pPr marL="0" indent="0">
              <a:buNone/>
              <a:defRPr sz="3300" baseline="0">
                <a:solidFill>
                  <a:schemeClr val="tx1"/>
                </a:solidFill>
                <a:latin typeface="AvantGarde Md B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301626" y="1621462"/>
            <a:ext cx="3892550" cy="469106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 userDrawn="1"/>
        </p:nvCxnSpPr>
        <p:spPr>
          <a:xfrm>
            <a:off x="301627" y="3946525"/>
            <a:ext cx="54006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400" y="2710888"/>
            <a:ext cx="7347492" cy="1102519"/>
          </a:xfrm>
        </p:spPr>
        <p:txBody>
          <a:bodyPr>
            <a:noAutofit/>
          </a:bodyPr>
          <a:lstStyle>
            <a:lvl1pPr algn="l">
              <a:defRPr sz="3600" b="0">
                <a:solidFill>
                  <a:schemeClr val="bg1"/>
                </a:solidFill>
                <a:latin typeface="AvantGarde Md BT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301626" y="4146949"/>
            <a:ext cx="3892550" cy="469106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175" y="0"/>
            <a:ext cx="91471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logo_bas.png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827" y="4554538"/>
            <a:ext cx="1439863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7774" y="1"/>
            <a:ext cx="6592737" cy="511628"/>
          </a:xfrm>
        </p:spPr>
        <p:txBody>
          <a:bodyPr>
            <a:normAutofit/>
          </a:bodyPr>
          <a:lstStyle>
            <a:lvl1pPr algn="r">
              <a:defRPr sz="2100" b="1">
                <a:latin typeface="AvantGarde Md BT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8862" y="1298101"/>
            <a:ext cx="7521649" cy="3394472"/>
          </a:xfrm>
        </p:spPr>
        <p:txBody>
          <a:bodyPr/>
          <a:lstStyle>
            <a:lvl1pPr marL="402590" indent="-402590">
              <a:buFont typeface="Wingdings" panose="05000000000000000000" pitchFamily="2" charset="2"/>
              <a:buChar char=""/>
              <a:defRPr sz="2100" b="1">
                <a:latin typeface="AvantGarde Md BT"/>
              </a:defRPr>
            </a:lvl1pPr>
            <a:lvl2pPr marL="402590" indent="0">
              <a:buNone/>
              <a:defRPr sz="1800">
                <a:latin typeface="AvantGarde Md BT"/>
              </a:defRPr>
            </a:lvl2pPr>
            <a:lvl3pPr marL="685800" indent="0">
              <a:buNone/>
              <a:defRPr sz="1800">
                <a:latin typeface="AvantGarde Md BT"/>
              </a:defRPr>
            </a:lvl3pPr>
            <a:lvl4pPr marL="1028700" indent="0">
              <a:buNone/>
              <a:defRPr sz="1800">
                <a:latin typeface="AvantGarde Md BT"/>
              </a:defRPr>
            </a:lvl4pPr>
            <a:lvl5pPr marL="1371600" indent="0">
              <a:buNone/>
              <a:defRPr sz="1800">
                <a:latin typeface="AvantGarde Md BT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5"/>
          <p:cNvSpPr txBox="1"/>
          <p:nvPr userDrawn="1"/>
        </p:nvSpPr>
        <p:spPr>
          <a:xfrm>
            <a:off x="261938" y="220663"/>
            <a:ext cx="2324305" cy="349240"/>
          </a:xfrm>
          <a:prstGeom prst="rect">
            <a:avLst/>
          </a:prstGeom>
          <a:noFill/>
        </p:spPr>
        <p:txBody>
          <a:bodyPr wrap="none" lIns="60110" tIns="30056" rIns="60110" bIns="30056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75" b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FEATURES &amp; BENEFITS</a:t>
            </a:r>
          </a:p>
        </p:txBody>
      </p:sp>
      <p:pic>
        <p:nvPicPr>
          <p:cNvPr id="3" name="Imag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64338" y="122239"/>
            <a:ext cx="205581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5"/>
          <p:cNvSpPr txBox="1"/>
          <p:nvPr userDrawn="1"/>
        </p:nvSpPr>
        <p:spPr>
          <a:xfrm>
            <a:off x="261938" y="220663"/>
            <a:ext cx="2324305" cy="349240"/>
          </a:xfrm>
          <a:prstGeom prst="rect">
            <a:avLst/>
          </a:prstGeom>
          <a:noFill/>
        </p:spPr>
        <p:txBody>
          <a:bodyPr wrap="none" lIns="60110" tIns="30056" rIns="60110" bIns="30056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75" b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FEATURES &amp; BENEFITS</a:t>
            </a:r>
          </a:p>
        </p:txBody>
      </p:sp>
      <p:pic>
        <p:nvPicPr>
          <p:cNvPr id="3" name="Imag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64338" y="122239"/>
            <a:ext cx="205581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5"/>
          <p:cNvSpPr txBox="1"/>
          <p:nvPr userDrawn="1"/>
        </p:nvSpPr>
        <p:spPr>
          <a:xfrm>
            <a:off x="261938" y="220663"/>
            <a:ext cx="2324305" cy="349240"/>
          </a:xfrm>
          <a:prstGeom prst="rect">
            <a:avLst/>
          </a:prstGeom>
          <a:noFill/>
        </p:spPr>
        <p:txBody>
          <a:bodyPr wrap="none" lIns="60110" tIns="30056" rIns="60110" bIns="30056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75" b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FEATURES &amp; BENEFITS</a:t>
            </a:r>
          </a:p>
        </p:txBody>
      </p:sp>
      <p:pic>
        <p:nvPicPr>
          <p:cNvPr id="3" name="Imag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64338" y="122239"/>
            <a:ext cx="205581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5"/>
          <p:cNvSpPr txBox="1"/>
          <p:nvPr userDrawn="1"/>
        </p:nvSpPr>
        <p:spPr>
          <a:xfrm>
            <a:off x="261938" y="220663"/>
            <a:ext cx="2324305" cy="349240"/>
          </a:xfrm>
          <a:prstGeom prst="rect">
            <a:avLst/>
          </a:prstGeom>
          <a:noFill/>
        </p:spPr>
        <p:txBody>
          <a:bodyPr wrap="none" lIns="60110" tIns="30056" rIns="60110" bIns="30056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75" b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FEATURES &amp; BENEFITS</a:t>
            </a:r>
          </a:p>
        </p:txBody>
      </p:sp>
      <p:pic>
        <p:nvPicPr>
          <p:cNvPr id="3" name="Imag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64338" y="122239"/>
            <a:ext cx="205581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5"/>
          <p:cNvSpPr txBox="1"/>
          <p:nvPr userDrawn="1"/>
        </p:nvSpPr>
        <p:spPr>
          <a:xfrm>
            <a:off x="261938" y="220663"/>
            <a:ext cx="2324305" cy="349240"/>
          </a:xfrm>
          <a:prstGeom prst="rect">
            <a:avLst/>
          </a:prstGeom>
          <a:noFill/>
        </p:spPr>
        <p:txBody>
          <a:bodyPr wrap="none" lIns="60110" tIns="30056" rIns="60110" bIns="30056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75" b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FEATURES &amp; BENEFITS</a:t>
            </a:r>
          </a:p>
        </p:txBody>
      </p:sp>
      <p:pic>
        <p:nvPicPr>
          <p:cNvPr id="3" name="Imag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64338" y="122239"/>
            <a:ext cx="205581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5"/>
          <p:cNvSpPr txBox="1"/>
          <p:nvPr userDrawn="1"/>
        </p:nvSpPr>
        <p:spPr>
          <a:xfrm>
            <a:off x="261938" y="220663"/>
            <a:ext cx="2324305" cy="349240"/>
          </a:xfrm>
          <a:prstGeom prst="rect">
            <a:avLst/>
          </a:prstGeom>
          <a:noFill/>
        </p:spPr>
        <p:txBody>
          <a:bodyPr wrap="none" lIns="60110" tIns="30056" rIns="60110" bIns="30056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75" b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FEATURES &amp; BENEFITS</a:t>
            </a:r>
          </a:p>
        </p:txBody>
      </p:sp>
      <p:pic>
        <p:nvPicPr>
          <p:cNvPr id="3" name="Imag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64338" y="122239"/>
            <a:ext cx="205581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9"/>
          <p:cNvSpPr txBox="1"/>
          <p:nvPr userDrawn="1"/>
        </p:nvSpPr>
        <p:spPr>
          <a:xfrm>
            <a:off x="261939" y="220663"/>
            <a:ext cx="1515158" cy="38549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905" b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BENCHMARK</a:t>
            </a:r>
          </a:p>
        </p:txBody>
      </p:sp>
      <p:cxnSp>
        <p:nvCxnSpPr>
          <p:cNvPr id="3" name="Connecteur droit avec flèche 11"/>
          <p:cNvCxnSpPr/>
          <p:nvPr userDrawn="1"/>
        </p:nvCxnSpPr>
        <p:spPr>
          <a:xfrm flipV="1">
            <a:off x="566738" y="1751013"/>
            <a:ext cx="0" cy="3232150"/>
          </a:xfrm>
          <a:prstGeom prst="straightConnector1">
            <a:avLst/>
          </a:prstGeom>
          <a:ln w="25400">
            <a:solidFill>
              <a:schemeClr val="bg1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avec flèche 12"/>
          <p:cNvCxnSpPr/>
          <p:nvPr userDrawn="1"/>
        </p:nvCxnSpPr>
        <p:spPr>
          <a:xfrm>
            <a:off x="552452" y="4983163"/>
            <a:ext cx="7758113" cy="0"/>
          </a:xfrm>
          <a:prstGeom prst="straightConnector1">
            <a:avLst/>
          </a:prstGeom>
          <a:ln w="25400">
            <a:solidFill>
              <a:schemeClr val="bg1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14"/>
          <p:cNvCxnSpPr/>
          <p:nvPr userDrawn="1"/>
        </p:nvCxnSpPr>
        <p:spPr>
          <a:xfrm>
            <a:off x="593725" y="4003675"/>
            <a:ext cx="771683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15"/>
          <p:cNvSpPr txBox="1"/>
          <p:nvPr userDrawn="1"/>
        </p:nvSpPr>
        <p:spPr>
          <a:xfrm>
            <a:off x="138113" y="1455739"/>
            <a:ext cx="704232" cy="28084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25" err="1">
                <a:solidFill>
                  <a:prstClr val="black"/>
                </a:solidFill>
                <a:latin typeface="Calibri" panose="020F0502020204030204"/>
              </a:rPr>
              <a:t>Benefits</a:t>
            </a:r>
            <a:endParaRPr lang="fr-FR" sz="1225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" name="ZoneTexte 16"/>
          <p:cNvSpPr txBox="1"/>
          <p:nvPr userDrawn="1"/>
        </p:nvSpPr>
        <p:spPr>
          <a:xfrm>
            <a:off x="8423231" y="4835525"/>
            <a:ext cx="536621" cy="28084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25">
                <a:solidFill>
                  <a:prstClr val="black"/>
                </a:solidFill>
                <a:latin typeface="Calibri" panose="020F0502020204030204"/>
              </a:rPr>
              <a:t>Value</a:t>
            </a:r>
          </a:p>
        </p:txBody>
      </p:sp>
      <p:cxnSp>
        <p:nvCxnSpPr>
          <p:cNvPr id="8" name="Connecteur droit 20"/>
          <p:cNvCxnSpPr/>
          <p:nvPr userDrawn="1"/>
        </p:nvCxnSpPr>
        <p:spPr>
          <a:xfrm>
            <a:off x="593725" y="3024188"/>
            <a:ext cx="771683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21"/>
          <p:cNvCxnSpPr/>
          <p:nvPr userDrawn="1"/>
        </p:nvCxnSpPr>
        <p:spPr>
          <a:xfrm>
            <a:off x="595315" y="2533650"/>
            <a:ext cx="771683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22"/>
          <p:cNvCxnSpPr/>
          <p:nvPr userDrawn="1"/>
        </p:nvCxnSpPr>
        <p:spPr>
          <a:xfrm>
            <a:off x="593725" y="3513138"/>
            <a:ext cx="771683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23"/>
          <p:cNvCxnSpPr/>
          <p:nvPr userDrawn="1"/>
        </p:nvCxnSpPr>
        <p:spPr>
          <a:xfrm>
            <a:off x="585790" y="4492625"/>
            <a:ext cx="771683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24"/>
          <p:cNvCxnSpPr/>
          <p:nvPr userDrawn="1"/>
        </p:nvCxnSpPr>
        <p:spPr>
          <a:xfrm>
            <a:off x="611190" y="2044700"/>
            <a:ext cx="771683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64338" y="122239"/>
            <a:ext cx="205581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5"/>
          <p:cNvSpPr txBox="1"/>
          <p:nvPr userDrawn="1"/>
        </p:nvSpPr>
        <p:spPr>
          <a:xfrm>
            <a:off x="261939" y="220663"/>
            <a:ext cx="2415982" cy="38549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905" b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FEATURES &amp; BENEFITS</a:t>
            </a:r>
          </a:p>
        </p:txBody>
      </p:sp>
      <p:pic>
        <p:nvPicPr>
          <p:cNvPr id="3" name="Imag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64338" y="122239"/>
            <a:ext cx="205581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9"/>
          <p:cNvSpPr txBox="1"/>
          <p:nvPr userDrawn="1"/>
        </p:nvSpPr>
        <p:spPr>
          <a:xfrm>
            <a:off x="261939" y="220663"/>
            <a:ext cx="1515158" cy="38549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905" b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BENCHMARK</a:t>
            </a:r>
          </a:p>
        </p:txBody>
      </p:sp>
      <p:cxnSp>
        <p:nvCxnSpPr>
          <p:cNvPr id="3" name="Connecteur droit avec flèche 11"/>
          <p:cNvCxnSpPr/>
          <p:nvPr userDrawn="1"/>
        </p:nvCxnSpPr>
        <p:spPr>
          <a:xfrm flipV="1">
            <a:off x="566738" y="1751013"/>
            <a:ext cx="0" cy="3232150"/>
          </a:xfrm>
          <a:prstGeom prst="straightConnector1">
            <a:avLst/>
          </a:prstGeom>
          <a:ln w="25400">
            <a:solidFill>
              <a:schemeClr val="bg1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avec flèche 12"/>
          <p:cNvCxnSpPr/>
          <p:nvPr userDrawn="1"/>
        </p:nvCxnSpPr>
        <p:spPr>
          <a:xfrm>
            <a:off x="552452" y="4983163"/>
            <a:ext cx="7758113" cy="0"/>
          </a:xfrm>
          <a:prstGeom prst="straightConnector1">
            <a:avLst/>
          </a:prstGeom>
          <a:ln w="25400">
            <a:solidFill>
              <a:schemeClr val="bg1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14"/>
          <p:cNvCxnSpPr/>
          <p:nvPr userDrawn="1"/>
        </p:nvCxnSpPr>
        <p:spPr>
          <a:xfrm>
            <a:off x="593725" y="4003675"/>
            <a:ext cx="771683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15"/>
          <p:cNvSpPr txBox="1"/>
          <p:nvPr userDrawn="1"/>
        </p:nvSpPr>
        <p:spPr>
          <a:xfrm>
            <a:off x="138113" y="1455739"/>
            <a:ext cx="704232" cy="28084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25" err="1">
                <a:solidFill>
                  <a:prstClr val="black"/>
                </a:solidFill>
                <a:latin typeface="Calibri" panose="020F0502020204030204"/>
              </a:rPr>
              <a:t>Benefits</a:t>
            </a:r>
            <a:endParaRPr lang="fr-FR" sz="1225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" name="ZoneTexte 16"/>
          <p:cNvSpPr txBox="1"/>
          <p:nvPr userDrawn="1"/>
        </p:nvSpPr>
        <p:spPr>
          <a:xfrm>
            <a:off x="8423231" y="4835525"/>
            <a:ext cx="536621" cy="28084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25">
                <a:solidFill>
                  <a:prstClr val="black"/>
                </a:solidFill>
                <a:latin typeface="Calibri" panose="020F0502020204030204"/>
              </a:rPr>
              <a:t>Value</a:t>
            </a:r>
          </a:p>
        </p:txBody>
      </p:sp>
      <p:cxnSp>
        <p:nvCxnSpPr>
          <p:cNvPr id="8" name="Connecteur droit 20"/>
          <p:cNvCxnSpPr/>
          <p:nvPr userDrawn="1"/>
        </p:nvCxnSpPr>
        <p:spPr>
          <a:xfrm>
            <a:off x="593725" y="3024188"/>
            <a:ext cx="771683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21"/>
          <p:cNvCxnSpPr/>
          <p:nvPr userDrawn="1"/>
        </p:nvCxnSpPr>
        <p:spPr>
          <a:xfrm>
            <a:off x="595315" y="2533650"/>
            <a:ext cx="771683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22"/>
          <p:cNvCxnSpPr/>
          <p:nvPr userDrawn="1"/>
        </p:nvCxnSpPr>
        <p:spPr>
          <a:xfrm>
            <a:off x="593725" y="3513138"/>
            <a:ext cx="771683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23"/>
          <p:cNvCxnSpPr/>
          <p:nvPr userDrawn="1"/>
        </p:nvCxnSpPr>
        <p:spPr>
          <a:xfrm>
            <a:off x="585790" y="4492625"/>
            <a:ext cx="771683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24"/>
          <p:cNvCxnSpPr/>
          <p:nvPr userDrawn="1"/>
        </p:nvCxnSpPr>
        <p:spPr>
          <a:xfrm>
            <a:off x="611190" y="2044700"/>
            <a:ext cx="771683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64338" y="122239"/>
            <a:ext cx="205581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5"/>
          <p:cNvSpPr txBox="1"/>
          <p:nvPr userDrawn="1"/>
        </p:nvSpPr>
        <p:spPr>
          <a:xfrm>
            <a:off x="261939" y="220663"/>
            <a:ext cx="2415982" cy="38549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905" b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FEATURES &amp; BENEFITS</a:t>
            </a:r>
          </a:p>
        </p:txBody>
      </p:sp>
      <p:pic>
        <p:nvPicPr>
          <p:cNvPr id="3" name="Imag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64338" y="122239"/>
            <a:ext cx="205581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9"/>
          <p:cNvSpPr txBox="1"/>
          <p:nvPr userDrawn="1"/>
        </p:nvSpPr>
        <p:spPr>
          <a:xfrm>
            <a:off x="261939" y="220663"/>
            <a:ext cx="1515158" cy="38549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905" b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BENCHMARK</a:t>
            </a:r>
          </a:p>
        </p:txBody>
      </p:sp>
      <p:cxnSp>
        <p:nvCxnSpPr>
          <p:cNvPr id="3" name="Connecteur droit avec flèche 11"/>
          <p:cNvCxnSpPr/>
          <p:nvPr userDrawn="1"/>
        </p:nvCxnSpPr>
        <p:spPr>
          <a:xfrm flipV="1">
            <a:off x="566738" y="1751013"/>
            <a:ext cx="0" cy="3232150"/>
          </a:xfrm>
          <a:prstGeom prst="straightConnector1">
            <a:avLst/>
          </a:prstGeom>
          <a:ln w="25400">
            <a:solidFill>
              <a:schemeClr val="bg1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avec flèche 12"/>
          <p:cNvCxnSpPr/>
          <p:nvPr userDrawn="1"/>
        </p:nvCxnSpPr>
        <p:spPr>
          <a:xfrm>
            <a:off x="552452" y="4983163"/>
            <a:ext cx="7758113" cy="0"/>
          </a:xfrm>
          <a:prstGeom prst="straightConnector1">
            <a:avLst/>
          </a:prstGeom>
          <a:ln w="25400">
            <a:solidFill>
              <a:schemeClr val="bg1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14"/>
          <p:cNvCxnSpPr/>
          <p:nvPr userDrawn="1"/>
        </p:nvCxnSpPr>
        <p:spPr>
          <a:xfrm>
            <a:off x="593725" y="4003675"/>
            <a:ext cx="771683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15"/>
          <p:cNvSpPr txBox="1"/>
          <p:nvPr userDrawn="1"/>
        </p:nvSpPr>
        <p:spPr>
          <a:xfrm>
            <a:off x="138113" y="1455739"/>
            <a:ext cx="704232" cy="28084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25" err="1">
                <a:solidFill>
                  <a:prstClr val="black"/>
                </a:solidFill>
                <a:latin typeface="Calibri" panose="020F0502020204030204"/>
              </a:rPr>
              <a:t>Benefits</a:t>
            </a:r>
            <a:endParaRPr lang="fr-FR" sz="1225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" name="ZoneTexte 16"/>
          <p:cNvSpPr txBox="1"/>
          <p:nvPr userDrawn="1"/>
        </p:nvSpPr>
        <p:spPr>
          <a:xfrm>
            <a:off x="8423231" y="4835525"/>
            <a:ext cx="536621" cy="28084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25">
                <a:solidFill>
                  <a:prstClr val="black"/>
                </a:solidFill>
                <a:latin typeface="Calibri" panose="020F0502020204030204"/>
              </a:rPr>
              <a:t>Value</a:t>
            </a:r>
          </a:p>
        </p:txBody>
      </p:sp>
      <p:cxnSp>
        <p:nvCxnSpPr>
          <p:cNvPr id="8" name="Connecteur droit 20"/>
          <p:cNvCxnSpPr/>
          <p:nvPr userDrawn="1"/>
        </p:nvCxnSpPr>
        <p:spPr>
          <a:xfrm>
            <a:off x="593725" y="3024188"/>
            <a:ext cx="771683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21"/>
          <p:cNvCxnSpPr/>
          <p:nvPr userDrawn="1"/>
        </p:nvCxnSpPr>
        <p:spPr>
          <a:xfrm>
            <a:off x="595315" y="2533650"/>
            <a:ext cx="771683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22"/>
          <p:cNvCxnSpPr/>
          <p:nvPr userDrawn="1"/>
        </p:nvCxnSpPr>
        <p:spPr>
          <a:xfrm>
            <a:off x="593725" y="3513138"/>
            <a:ext cx="771683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23"/>
          <p:cNvCxnSpPr/>
          <p:nvPr userDrawn="1"/>
        </p:nvCxnSpPr>
        <p:spPr>
          <a:xfrm>
            <a:off x="585790" y="4492625"/>
            <a:ext cx="771683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24"/>
          <p:cNvCxnSpPr/>
          <p:nvPr userDrawn="1"/>
        </p:nvCxnSpPr>
        <p:spPr>
          <a:xfrm>
            <a:off x="611190" y="2044700"/>
            <a:ext cx="771683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64338" y="122239"/>
            <a:ext cx="205581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5"/>
          <p:cNvSpPr txBox="1"/>
          <p:nvPr userDrawn="1"/>
        </p:nvSpPr>
        <p:spPr>
          <a:xfrm>
            <a:off x="261939" y="220663"/>
            <a:ext cx="2415982" cy="38549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905" b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FEATURES &amp; BENEFITS</a:t>
            </a:r>
          </a:p>
        </p:txBody>
      </p:sp>
      <p:pic>
        <p:nvPicPr>
          <p:cNvPr id="3" name="Imag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64338" y="122239"/>
            <a:ext cx="205581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7"/>
          <p:cNvSpPr txBox="1"/>
          <p:nvPr userDrawn="1"/>
        </p:nvSpPr>
        <p:spPr>
          <a:xfrm>
            <a:off x="261939" y="220663"/>
            <a:ext cx="2164823" cy="38549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905" b="1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PRODUCT IDENTITY</a:t>
            </a:r>
          </a:p>
        </p:txBody>
      </p:sp>
      <p:pic>
        <p:nvPicPr>
          <p:cNvPr id="3" name="Image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64338" y="122239"/>
            <a:ext cx="205581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461960"/>
            <a:ext cx="9144000" cy="681540"/>
          </a:xfrm>
          <a:prstGeom prst="rect">
            <a:avLst/>
          </a:prstGeom>
          <a:gradFill flip="none" rotWithShape="1">
            <a:gsLst>
              <a:gs pos="0">
                <a:srgbClr val="74949A">
                  <a:tint val="66000"/>
                  <a:satMod val="160000"/>
                </a:srgbClr>
              </a:gs>
              <a:gs pos="21000">
                <a:srgbClr val="74949A">
                  <a:tint val="44500"/>
                  <a:satMod val="160000"/>
                </a:srgbClr>
              </a:gs>
              <a:gs pos="100000">
                <a:srgbClr val="74949A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 anchorCtr="0"/>
          <a:lstStyle/>
          <a:p>
            <a:pPr eaLnBrk="1" hangingPunct="1">
              <a:spcBef>
                <a:spcPct val="50000"/>
              </a:spcBef>
            </a:pPr>
            <a:r>
              <a:rPr lang="fr-FR" sz="15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BODY </a:t>
            </a:r>
            <a:r>
              <a:rPr lang="fr-FR" sz="15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 Light" panose="020B0502040204020203" pitchFamily="34" charset="0"/>
                <a:cs typeface="Segoe UI Semibold" panose="020B0702040204020203" pitchFamily="34" charset="0"/>
              </a:rPr>
              <a:t>PROTECTION</a:t>
            </a:r>
            <a:endParaRPr lang="fr-FR" sz="1500" dirty="0">
              <a:solidFill>
                <a:prstClr val="black">
                  <a:lumMod val="65000"/>
                  <a:lumOff val="35000"/>
                </a:prst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685838" y="4461960"/>
            <a:ext cx="1458162" cy="686386"/>
          </a:xfrm>
          <a:prstGeom prst="rect">
            <a:avLst/>
          </a:prstGeom>
        </p:spPr>
      </p:pic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2168550" y="1932039"/>
            <a:ext cx="6702605" cy="519522"/>
          </a:xfrm>
        </p:spPr>
        <p:txBody>
          <a:bodyPr>
            <a:noAutofit/>
          </a:bodyPr>
          <a:lstStyle>
            <a:lvl1pPr>
              <a:defRPr sz="36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2114550" y="1460501"/>
            <a:ext cx="54000" cy="1350000"/>
          </a:xfrm>
          <a:prstGeom prst="rect">
            <a:avLst/>
          </a:prstGeom>
          <a:solidFill>
            <a:srgbClr val="7494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1" hangingPunct="1">
              <a:spcBef>
                <a:spcPct val="50000"/>
              </a:spcBef>
            </a:pPr>
            <a:endParaRPr lang="fr-FR" sz="1400">
              <a:solidFill>
                <a:prstClr val="white"/>
              </a:solidFill>
            </a:endParaRPr>
          </a:p>
        </p:txBody>
      </p:sp>
      <p:sp>
        <p:nvSpPr>
          <p:cNvPr id="9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35000" y="3240000"/>
            <a:ext cx="7886700" cy="70276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65430" indent="-265430">
              <a:buClr>
                <a:schemeClr val="tx1">
                  <a:lumMod val="85000"/>
                  <a:lumOff val="15000"/>
                </a:schemeClr>
              </a:buClr>
              <a:buFont typeface="Wingdings" panose="05000000000000000000" pitchFamily="2" charset="2"/>
              <a:buChar char="v"/>
              <a:defRPr sz="18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538480" indent="-272415">
              <a:buClr>
                <a:schemeClr val="tx1">
                  <a:lumMod val="85000"/>
                  <a:lumOff val="15000"/>
                </a:schemeClr>
              </a:buClr>
              <a:buFont typeface="Wingdings" panose="05000000000000000000" pitchFamily="2" charset="2"/>
              <a:buChar char="v"/>
              <a:defRPr sz="1800">
                <a:latin typeface="Segoe UI Light" panose="020B0502040204020203" pitchFamily="34" charset="0"/>
                <a:cs typeface="Segoe UI Light" panose="020B0502040204020203" pitchFamily="34" charset="0"/>
              </a:defRPr>
            </a:lvl2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79708" y="4567180"/>
            <a:ext cx="1638769" cy="243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</p:spPr>
        <p:txBody>
          <a:bodyPr/>
          <a:lstStyle>
            <a:lvl1pPr>
              <a:defRPr/>
            </a:lvl1pPr>
          </a:lstStyle>
          <a:p>
            <a:fld id="{2BA0A25C-F48B-4C60-90E7-B9FC2B3B021B}" type="datetime1">
              <a:rPr lang="zh-CN" altLang="en-US"/>
              <a:pPr/>
              <a:t>2019/12/5 Thursday</a:t>
            </a:fld>
            <a:endParaRPr lang="en-US" altLang="zh-CN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/>
            </a:lvl1pPr>
          </a:lstStyle>
          <a:p>
            <a:fld id="{332129AF-75D5-423A-8612-F1B8C0BA63C3}" type="slidenum">
              <a:rPr lang="zh-CN" altLang="en-US"/>
              <a:pPr/>
              <a:t>‹#›</a:t>
            </a:fld>
            <a:endParaRPr lang="en-US" altLang="zh-CN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461960"/>
            <a:ext cx="9144000" cy="681540"/>
          </a:xfrm>
          <a:prstGeom prst="rect">
            <a:avLst/>
          </a:prstGeom>
          <a:gradFill flip="none" rotWithShape="1">
            <a:gsLst>
              <a:gs pos="0">
                <a:srgbClr val="74949A">
                  <a:tint val="66000"/>
                  <a:satMod val="160000"/>
                </a:srgbClr>
              </a:gs>
              <a:gs pos="21000">
                <a:srgbClr val="74949A">
                  <a:tint val="44500"/>
                  <a:satMod val="160000"/>
                </a:srgbClr>
              </a:gs>
              <a:gs pos="100000">
                <a:srgbClr val="74949A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 anchorCtr="0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r-FR" sz="15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HEAD</a:t>
            </a:r>
            <a:r>
              <a:rPr lang="fr-FR" sz="15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PROTECTION</a:t>
            </a:r>
            <a:endParaRPr lang="fr-FR" sz="1500" dirty="0">
              <a:solidFill>
                <a:prstClr val="black">
                  <a:lumMod val="65000"/>
                  <a:lumOff val="35000"/>
                </a:prst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685838" y="4461960"/>
            <a:ext cx="1458162" cy="686386"/>
          </a:xfrm>
          <a:prstGeom prst="rect">
            <a:avLst/>
          </a:prstGeom>
        </p:spPr>
      </p:pic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2168550" y="1932039"/>
            <a:ext cx="6702605" cy="519522"/>
          </a:xfrm>
        </p:spPr>
        <p:txBody>
          <a:bodyPr>
            <a:noAutofit/>
          </a:bodyPr>
          <a:lstStyle>
            <a:lvl1pPr>
              <a:defRPr sz="36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114550" y="1460501"/>
            <a:ext cx="54000" cy="1350000"/>
          </a:xfrm>
          <a:prstGeom prst="rect">
            <a:avLst/>
          </a:prstGeom>
          <a:solidFill>
            <a:srgbClr val="7494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fr-FR" sz="1400">
              <a:solidFill>
                <a:prstClr val="white"/>
              </a:solidFill>
            </a:endParaRPr>
          </a:p>
        </p:txBody>
      </p:sp>
      <p:sp>
        <p:nvSpPr>
          <p:cNvPr id="9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35000" y="3240000"/>
            <a:ext cx="7886700" cy="70276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65430" indent="-265430">
              <a:buClr>
                <a:schemeClr val="tx1">
                  <a:lumMod val="85000"/>
                  <a:lumOff val="15000"/>
                </a:schemeClr>
              </a:buClr>
              <a:buFont typeface="Wingdings" panose="05000000000000000000" pitchFamily="2" charset="2"/>
              <a:buChar char="v"/>
              <a:defRPr sz="18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538480" indent="-272415">
              <a:buClr>
                <a:schemeClr val="tx1">
                  <a:lumMod val="85000"/>
                  <a:lumOff val="15000"/>
                </a:schemeClr>
              </a:buClr>
              <a:buFont typeface="Wingdings" panose="05000000000000000000" pitchFamily="2" charset="2"/>
              <a:buChar char="v"/>
              <a:defRPr sz="1800">
                <a:latin typeface="Segoe UI Light" panose="020B0502040204020203" pitchFamily="34" charset="0"/>
                <a:cs typeface="Segoe UI Light" panose="020B0502040204020203" pitchFamily="34" charset="0"/>
              </a:defRPr>
            </a:lvl2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79708" y="4567180"/>
            <a:ext cx="1638769" cy="243000"/>
          </a:xfrm>
          <a:prstGeom prst="rect">
            <a:avLst/>
          </a:prstGeom>
        </p:spPr>
      </p:pic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B6828-E5B2-4CBE-8B16-A42D8E618D2E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05/12/2019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88C7F-E42A-40AA-B2AF-74F49D77A04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4461960"/>
            <a:ext cx="9144000" cy="681540"/>
          </a:xfrm>
          <a:prstGeom prst="rect">
            <a:avLst/>
          </a:prstGeom>
          <a:gradFill flip="none" rotWithShape="1">
            <a:gsLst>
              <a:gs pos="0">
                <a:srgbClr val="74949A">
                  <a:tint val="66000"/>
                  <a:satMod val="160000"/>
                </a:srgbClr>
              </a:gs>
              <a:gs pos="21000">
                <a:srgbClr val="74949A">
                  <a:tint val="44500"/>
                  <a:satMod val="160000"/>
                </a:srgbClr>
              </a:gs>
              <a:gs pos="100000">
                <a:srgbClr val="74949A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 anchorCtr="0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500" dirty="0">
              <a:solidFill>
                <a:prstClr val="black">
                  <a:lumMod val="65000"/>
                  <a:lumOff val="35000"/>
                </a:prst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500" dirty="0">
              <a:solidFill>
                <a:prstClr val="black">
                  <a:lumMod val="65000"/>
                  <a:lumOff val="35000"/>
                </a:prst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500" dirty="0">
              <a:solidFill>
                <a:prstClr val="black">
                  <a:lumMod val="65000"/>
                  <a:lumOff val="35000"/>
                </a:prst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500" dirty="0">
              <a:solidFill>
                <a:prstClr val="black">
                  <a:lumMod val="65000"/>
                  <a:lumOff val="35000"/>
                </a:prst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500" dirty="0">
              <a:solidFill>
                <a:prstClr val="black">
                  <a:lumMod val="65000"/>
                  <a:lumOff val="35000"/>
                </a:prst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500" dirty="0">
              <a:solidFill>
                <a:prstClr val="black">
                  <a:lumMod val="65000"/>
                  <a:lumOff val="35000"/>
                </a:prst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fr-FR" sz="1500" dirty="0">
              <a:solidFill>
                <a:prstClr val="black">
                  <a:lumMod val="65000"/>
                  <a:lumOff val="35000"/>
                </a:prst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r-FR" sz="15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HEAD</a:t>
            </a:r>
            <a:r>
              <a:rPr lang="fr-FR" sz="15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PROTECTION</a:t>
            </a:r>
            <a:endParaRPr lang="fr-FR" sz="1500" dirty="0">
              <a:solidFill>
                <a:prstClr val="black">
                  <a:lumMod val="65000"/>
                  <a:lumOff val="35000"/>
                </a:prst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685838" y="4461960"/>
            <a:ext cx="1458162" cy="68638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2114550" y="107946"/>
            <a:ext cx="54000" cy="1350000"/>
          </a:xfrm>
          <a:prstGeom prst="rect">
            <a:avLst/>
          </a:prstGeom>
          <a:solidFill>
            <a:srgbClr val="7494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fr-FR" sz="1400">
              <a:solidFill>
                <a:prstClr val="white"/>
              </a:solidFill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2168550" y="523185"/>
            <a:ext cx="6702605" cy="519522"/>
          </a:xfrm>
        </p:spPr>
        <p:txBody>
          <a:bodyPr>
            <a:noAutofit/>
          </a:bodyPr>
          <a:lstStyle>
            <a:lvl1pPr>
              <a:defRPr sz="36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10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35000" y="3240000"/>
            <a:ext cx="7886700" cy="70276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65430" indent="-265430">
              <a:buClr>
                <a:schemeClr val="tx1">
                  <a:lumMod val="85000"/>
                  <a:lumOff val="15000"/>
                </a:schemeClr>
              </a:buClr>
              <a:buFont typeface="Wingdings" panose="05000000000000000000" pitchFamily="2" charset="2"/>
              <a:buChar char="v"/>
              <a:defRPr/>
            </a:lvl1pPr>
            <a:lvl2pPr marL="538480" indent="-272415">
              <a:buClr>
                <a:schemeClr val="tx1">
                  <a:lumMod val="85000"/>
                  <a:lumOff val="15000"/>
                </a:schemeClr>
              </a:buClr>
              <a:buFont typeface="Wingdings" panose="05000000000000000000" pitchFamily="2" charset="2"/>
              <a:buChar char="v"/>
              <a:defRPr/>
            </a:lvl2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79708" y="4567180"/>
            <a:ext cx="1638769" cy="2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4461960"/>
            <a:ext cx="9144000" cy="681540"/>
          </a:xfrm>
          <a:prstGeom prst="rect">
            <a:avLst/>
          </a:prstGeom>
          <a:gradFill flip="none" rotWithShape="1">
            <a:gsLst>
              <a:gs pos="0">
                <a:srgbClr val="74949A">
                  <a:tint val="66000"/>
                  <a:satMod val="160000"/>
                </a:srgbClr>
              </a:gs>
              <a:gs pos="21000">
                <a:srgbClr val="74949A">
                  <a:tint val="44500"/>
                  <a:satMod val="160000"/>
                </a:srgbClr>
              </a:gs>
              <a:gs pos="100000">
                <a:srgbClr val="74949A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 anchorCtr="0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r-FR" sz="15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PROTECTION</a:t>
            </a:r>
            <a:r>
              <a:rPr lang="fr-FR" sz="15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DU </a:t>
            </a:r>
            <a:r>
              <a:rPr lang="fr-FR" sz="15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 Semibold" panose="020B0702040204020203" pitchFamily="34" charset="0"/>
                <a:cs typeface="Segoe UI Light" panose="020B0502040204020203" pitchFamily="34" charset="0"/>
              </a:rPr>
              <a:t>CRÂNE</a:t>
            </a:r>
            <a:endParaRPr lang="fr-FR" sz="1500" dirty="0">
              <a:solidFill>
                <a:prstClr val="black">
                  <a:lumMod val="65000"/>
                  <a:lumOff val="35000"/>
                </a:prst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685838" y="4461960"/>
            <a:ext cx="1458162" cy="68638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79708" y="4567180"/>
            <a:ext cx="1638769" cy="2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26" Type="http://schemas.openxmlformats.org/officeDocument/2006/relationships/slideLayout" Target="../slideLayouts/slideLayout56.xml"/><Relationship Id="rId3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51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5" Type="http://schemas.openxmlformats.org/officeDocument/2006/relationships/slideLayout" Target="../slideLayouts/slideLayout55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50.xml"/><Relationship Id="rId29" Type="http://schemas.openxmlformats.org/officeDocument/2006/relationships/slideLayout" Target="../slideLayouts/slideLayout59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24" Type="http://schemas.openxmlformats.org/officeDocument/2006/relationships/slideLayout" Target="../slideLayouts/slideLayout54.xml"/><Relationship Id="rId32" Type="http://schemas.openxmlformats.org/officeDocument/2006/relationships/image" Target="../media/image1.jpeg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23" Type="http://schemas.openxmlformats.org/officeDocument/2006/relationships/slideLayout" Target="../slideLayouts/slideLayout53.xml"/><Relationship Id="rId28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49.xml"/><Relationship Id="rId31" Type="http://schemas.openxmlformats.org/officeDocument/2006/relationships/theme" Target="../theme/theme4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2.xml"/><Relationship Id="rId27" Type="http://schemas.openxmlformats.org/officeDocument/2006/relationships/slideLayout" Target="../slideLayouts/slideLayout57.xml"/><Relationship Id="rId30" Type="http://schemas.openxmlformats.org/officeDocument/2006/relationships/slideLayout" Target="../slideLayouts/slideLayout6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3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17.png"/><Relationship Id="rId5" Type="http://schemas.openxmlformats.org/officeDocument/2006/relationships/image" Target="../media/image1.jpe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 cstate="print">
            <a:lum bright="-15000" contrast="22000"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Venitex - High Definition"/>
          <p:cNvPicPr>
            <a:picLocks noChangeAspect="1" noChangeArrowheads="1"/>
          </p:cNvPicPr>
          <p:nvPr userDrawn="1"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7667625" y="4451350"/>
            <a:ext cx="136842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/>
          <p:cNvPicPr>
            <a:picLocks noChangeAspect="1" noChangeArrowheads="1"/>
          </p:cNvPicPr>
          <p:nvPr userDrawn="1"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0" y="0"/>
            <a:ext cx="25415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9"/>
          <p:cNvSpPr>
            <a:spLocks noChangeArrowheads="1"/>
          </p:cNvSpPr>
          <p:nvPr userDrawn="1"/>
        </p:nvSpPr>
        <p:spPr bwMode="auto">
          <a:xfrm>
            <a:off x="358775" y="-57150"/>
            <a:ext cx="8229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smtClean="0">
                <a:solidFill>
                  <a:srgbClr val="FF3300"/>
                </a:solidFill>
                <a:ea typeface="楷体_GB2312" pitchFamily="49" charset="-122"/>
              </a:rPr>
              <a:t>头部防护知识</a:t>
            </a:r>
          </a:p>
        </p:txBody>
      </p:sp>
      <p:sp>
        <p:nvSpPr>
          <p:cNvPr id="1029" name="Line 10"/>
          <p:cNvSpPr>
            <a:spLocks noChangeShapeType="1"/>
          </p:cNvSpPr>
          <p:nvPr userDrawn="1"/>
        </p:nvSpPr>
        <p:spPr bwMode="auto">
          <a:xfrm>
            <a:off x="34925" y="539750"/>
            <a:ext cx="89979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3300"/>
          </a:solidFill>
          <a:latin typeface="Arial" panose="020B0604020202020204" pitchFamily="34" charset="0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3300"/>
          </a:solidFill>
          <a:latin typeface="Arial" panose="020B0604020202020204" pitchFamily="34" charset="0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3300"/>
          </a:solidFill>
          <a:latin typeface="Arial" panose="020B0604020202020204" pitchFamily="34" charset="0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3300"/>
          </a:solidFill>
          <a:latin typeface="Arial" panose="020B0604020202020204" pitchFamily="34" charset="0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FF3300"/>
          </a:solidFill>
          <a:latin typeface="Arial" panose="020B0604020202020204" pitchFamily="34" charset="0"/>
          <a:ea typeface="楷体_GB2312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FF3300"/>
          </a:solidFill>
          <a:latin typeface="Arial" panose="020B0604020202020204" pitchFamily="34" charset="0"/>
          <a:ea typeface="楷体_GB2312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FF3300"/>
          </a:solidFill>
          <a:latin typeface="Arial" panose="020B0604020202020204" pitchFamily="34" charset="0"/>
          <a:ea typeface="楷体_GB2312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FF3300"/>
          </a:solidFill>
          <a:latin typeface="Arial" panose="020B0604020202020204" pitchFamily="34" charset="0"/>
          <a:ea typeface="楷体_GB2312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 bright="-15000" contrast="22000"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7"/>
          <p:cNvSpPr>
            <a:spLocks noChangeArrowheads="1"/>
          </p:cNvSpPr>
          <p:nvPr userDrawn="1"/>
        </p:nvSpPr>
        <p:spPr bwMode="auto">
          <a:xfrm>
            <a:off x="457200" y="249238"/>
            <a:ext cx="82296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4400" smtClean="0">
                <a:solidFill>
                  <a:schemeClr val="tx2"/>
                </a:solidFill>
              </a:rPr>
              <a:t>头部防护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>
            <a:lum bright="-15000" contrast="22000"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fr-FR" altLang="zh-CN" smtClean="0"/>
              <a:t>Click to edit Master title style</a:t>
            </a:r>
            <a:endParaRPr lang="en-US" altLang="zh-CN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fr-FR" altLang="zh-CN" smtClean="0"/>
              <a:t>Click to edit Master text styles</a:t>
            </a:r>
          </a:p>
          <a:p>
            <a:pPr lvl="1"/>
            <a:r>
              <a:rPr lang="fr-FR" altLang="zh-CN" smtClean="0"/>
              <a:t>Second level</a:t>
            </a:r>
          </a:p>
          <a:p>
            <a:pPr lvl="2"/>
            <a:r>
              <a:rPr lang="fr-FR" altLang="zh-CN" smtClean="0"/>
              <a:t>Third level</a:t>
            </a:r>
          </a:p>
          <a:p>
            <a:pPr lvl="3"/>
            <a:r>
              <a:rPr lang="fr-FR" altLang="zh-CN" smtClean="0"/>
              <a:t>Fourth level</a:t>
            </a:r>
          </a:p>
          <a:p>
            <a:pPr lvl="4"/>
            <a:r>
              <a:rPr lang="fr-FR" altLang="zh-CN" smtClean="0"/>
              <a:t>Fifth level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</a:defRPr>
            </a:lvl1pPr>
          </a:lstStyle>
          <a:p>
            <a:pPr>
              <a:defRPr/>
            </a:pPr>
            <a:fld id="{D6BE699C-B8FE-461E-9E7B-254D2C4A767D}" type="slidenum">
              <a:rPr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2" cstate="print">
            <a:lum bright="-15000" contrast="22000"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28650" y="274639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fr-FR" altLang="zh-CN" smtClean="0"/>
              <a:t>Modifiez le style du titre</a:t>
            </a:r>
          </a:p>
        </p:txBody>
      </p:sp>
      <p:sp>
        <p:nvSpPr>
          <p:cNvPr id="4099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fr-FR" altLang="zh-CN" smtClean="0"/>
              <a:t>Modifiez les styles du texte du masque</a:t>
            </a:r>
          </a:p>
          <a:p>
            <a:pPr lvl="1"/>
            <a:r>
              <a:rPr lang="fr-FR" altLang="zh-CN" smtClean="0"/>
              <a:t>Deuxième niveau</a:t>
            </a:r>
          </a:p>
          <a:p>
            <a:pPr lvl="2"/>
            <a:r>
              <a:rPr lang="fr-FR" altLang="zh-CN" smtClean="0"/>
              <a:t>Troisième niveau</a:t>
            </a:r>
          </a:p>
          <a:p>
            <a:pPr lvl="3"/>
            <a:r>
              <a:rPr lang="fr-FR" altLang="zh-CN" smtClean="0"/>
              <a:t>Quatrième niveau</a:t>
            </a:r>
          </a:p>
          <a:p>
            <a:pPr lvl="4"/>
            <a:r>
              <a:rPr lang="fr-FR" altLang="zh-CN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685800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</a:defRPr>
            </a:lvl1pPr>
          </a:lstStyle>
          <a:p>
            <a:pPr>
              <a:defRPr/>
            </a:pPr>
            <a:fld id="{383DC3C8-08D4-48FD-AE90-B89C34B85AF4}" type="datetimeFigureOut">
              <a:rPr lang="fr-FR"/>
              <a:pPr>
                <a:defRPr/>
              </a:pPr>
              <a:t>05/12/2019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685800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685800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</a:defRPr>
            </a:lvl1pPr>
          </a:lstStyle>
          <a:p>
            <a:pPr>
              <a:defRPr/>
            </a:pPr>
            <a:fld id="{B29223E3-AE4C-467A-AE66-3C8B9174A15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705" r:id="rId24"/>
    <p:sldLayoutId id="2147483706" r:id="rId25"/>
    <p:sldLayoutId id="2147483707" r:id="rId26"/>
    <p:sldLayoutId id="2147483708" r:id="rId27"/>
    <p:sldLayoutId id="2147483709" r:id="rId28"/>
    <p:sldLayoutId id="2147483710" r:id="rId29"/>
    <p:sldLayoutId id="2147483711" r:id="rId30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 cstate="print">
            <a:lum bright="-15000" contrast="22000"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573528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035051"/>
            <a:ext cx="7886700" cy="342691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66AB6828-E5B2-4CBE-8B16-A42D8E618D2E}" type="datetimeFigureOut">
              <a:rPr lang="fr-FR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</a:rPr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t>05/12/2019</a:t>
            </a:fld>
            <a:endParaRPr lang="fr-FR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fr-FR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3F188C7F-E42A-40AA-B2AF-74F49D77A046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</a:rPr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4466806"/>
            <a:ext cx="9144000" cy="681540"/>
          </a:xfrm>
          <a:prstGeom prst="rect">
            <a:avLst/>
          </a:prstGeom>
          <a:gradFill flip="none" rotWithShape="1">
            <a:gsLst>
              <a:gs pos="0">
                <a:srgbClr val="74949A">
                  <a:tint val="66000"/>
                  <a:satMod val="160000"/>
                </a:srgbClr>
              </a:gs>
              <a:gs pos="50000">
                <a:srgbClr val="74949A">
                  <a:tint val="44500"/>
                  <a:satMod val="160000"/>
                </a:srgbClr>
              </a:gs>
              <a:gs pos="100000">
                <a:srgbClr val="74949A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fr-FR" sz="1400">
              <a:solidFill>
                <a:prstClr val="white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7685838" y="4461960"/>
            <a:ext cx="1458162" cy="686386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42444" y="4613870"/>
            <a:ext cx="4572000" cy="500137"/>
          </a:xfrm>
          <a:prstGeom prst="rect">
            <a:avLst/>
          </a:prstGeom>
        </p:spPr>
        <p:txBody>
          <a:bodyPr lIns="68580" tIns="34290" rIns="68580" bIns="34290" anchor="b" anchorCtr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fr-FR" sz="1400" spc="225" dirty="0">
              <a:solidFill>
                <a:prstClr val="black">
                  <a:lumMod val="65000"/>
                  <a:lumOff val="35000"/>
                </a:prstClr>
              </a:solidFill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r-FR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PROTECTION </a:t>
            </a:r>
            <a:r>
              <a:rPr lang="fr-FR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 Light" panose="020B0502040204020203" pitchFamily="34" charset="0"/>
                <a:ea typeface="+mn-ea"/>
                <a:cs typeface="Segoe UI Semibold" panose="020B0702040204020203" pitchFamily="34" charset="0"/>
              </a:rPr>
              <a:t>DU </a:t>
            </a:r>
            <a:r>
              <a:rPr lang="fr-FR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CORPS</a:t>
            </a: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110777" y="4530517"/>
            <a:ext cx="1706896" cy="2344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notesSlide" Target="../notesSlides/notesSlide3.xml"/><Relationship Id="rId18" Type="http://schemas.openxmlformats.org/officeDocument/2006/relationships/image" Target="../media/image49.png"/><Relationship Id="rId3" Type="http://schemas.openxmlformats.org/officeDocument/2006/relationships/tags" Target="../tags/tag3.xml"/><Relationship Id="rId21" Type="http://schemas.openxmlformats.org/officeDocument/2006/relationships/image" Target="../media/image52.jpeg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38.xml"/><Relationship Id="rId17" Type="http://schemas.microsoft.com/office/2007/relationships/hdphoto" Target="../media/image47.wdp"/><Relationship Id="rId2" Type="http://schemas.openxmlformats.org/officeDocument/2006/relationships/tags" Target="../tags/tag2.xml"/><Relationship Id="rId16" Type="http://schemas.openxmlformats.org/officeDocument/2006/relationships/image" Target="../media/image48.jpeg"/><Relationship Id="rId20" Type="http://schemas.openxmlformats.org/officeDocument/2006/relationships/image" Target="../media/image51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47.png"/><Relationship Id="rId10" Type="http://schemas.openxmlformats.org/officeDocument/2006/relationships/tags" Target="../tags/tag10.xml"/><Relationship Id="rId19" Type="http://schemas.openxmlformats.org/officeDocument/2006/relationships/image" Target="../media/image50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3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sz="half" idx="2"/>
          </p:nvPr>
        </p:nvSpPr>
        <p:spPr>
          <a:xfrm rot="20965156">
            <a:off x="1916572" y="2400627"/>
            <a:ext cx="5301634" cy="768664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0" indent="0"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呼吸防护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——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口罩</a:t>
            </a:r>
          </a:p>
        </p:txBody>
      </p:sp>
      <p:pic>
        <p:nvPicPr>
          <p:cNvPr id="9011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371241"/>
            <a:ext cx="2748582" cy="164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3728" y="123478"/>
            <a:ext cx="6702605" cy="519522"/>
          </a:xfrm>
        </p:spPr>
        <p:txBody>
          <a:bodyPr anchor="ctr">
            <a:normAutofit fontScale="90000"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口罩标识说明</a:t>
            </a:r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55625"/>
            <a:ext cx="9109075" cy="388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31392" y="1221600"/>
            <a:ext cx="1223962" cy="917972"/>
          </a:xfrm>
          <a:prstGeom prst="rect">
            <a:avLst/>
          </a:prstGeom>
          <a:noFill/>
          <a:ln w="38100" algn="ctr">
            <a:solidFill>
              <a:srgbClr val="0000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5" y="1221600"/>
            <a:ext cx="1223963" cy="929878"/>
          </a:xfrm>
          <a:prstGeom prst="rect">
            <a:avLst/>
          </a:prstGeom>
          <a:noFill/>
          <a:ln w="38100" algn="ctr">
            <a:solidFill>
              <a:srgbClr val="0000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97254" y="1221600"/>
            <a:ext cx="1093788" cy="909638"/>
          </a:xfrm>
          <a:prstGeom prst="rect">
            <a:avLst/>
          </a:prstGeom>
          <a:noFill/>
          <a:ln w="38100" algn="ctr">
            <a:solidFill>
              <a:srgbClr val="0000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1764779" y="2247919"/>
            <a:ext cx="43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algn="l" eaLnBrk="1" hangingPunct="1">
              <a:buClr>
                <a:srgbClr val="0000CC"/>
              </a:buClr>
              <a:buFont typeface="Wingdings" panose="05000000000000000000" pitchFamily="2" charset="2"/>
              <a:buNone/>
            </a:pPr>
            <a:r>
              <a:rPr lang="en-US" altLang="zh-CN" sz="3200" b="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3852342" y="2247919"/>
            <a:ext cx="43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algn="l" eaLnBrk="1" hangingPunct="1">
              <a:buClr>
                <a:srgbClr val="0000CC"/>
              </a:buClr>
              <a:buFont typeface="Wingdings" panose="05000000000000000000" pitchFamily="2" charset="2"/>
              <a:buNone/>
            </a:pPr>
            <a:r>
              <a:rPr lang="en-US" altLang="zh-CN" sz="3200" b="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10" name="Text Box 25"/>
          <p:cNvSpPr txBox="1">
            <a:spLocks noChangeArrowheads="1"/>
          </p:cNvSpPr>
          <p:nvPr/>
        </p:nvSpPr>
        <p:spPr bwMode="auto">
          <a:xfrm>
            <a:off x="5868467" y="2247919"/>
            <a:ext cx="43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algn="l" eaLnBrk="1" hangingPunct="1">
              <a:buClr>
                <a:srgbClr val="0000CC"/>
              </a:buClr>
              <a:buFont typeface="Wingdings" panose="05000000000000000000" pitchFamily="2" charset="2"/>
              <a:buNone/>
            </a:pPr>
            <a:r>
              <a:rPr lang="en-US" altLang="zh-CN" sz="3200" b="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7956029" y="2247919"/>
            <a:ext cx="43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algn="l" eaLnBrk="1" hangingPunct="1">
              <a:buClr>
                <a:srgbClr val="0000CC"/>
              </a:buClr>
              <a:buFont typeface="Wingdings" panose="05000000000000000000" pitchFamily="2" charset="2"/>
              <a:buNone/>
            </a:pPr>
            <a:r>
              <a:rPr lang="en-US" altLang="zh-CN" sz="3200" b="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</a:p>
        </p:txBody>
      </p:sp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1006675" y="3003798"/>
            <a:ext cx="813732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marL="457200" indent="-457200" algn="l" eaLnBrk="1" hangingPunct="1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en-US" altLang="zh-CN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手捧口罩，指尖位于鼻夹处，头带自由下垂</a:t>
            </a:r>
          </a:p>
          <a:p>
            <a:pPr marL="457200" indent="-457200" algn="l" eaLnBrk="1" hangingPunct="1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en-US" altLang="zh-CN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将口罩罩住口鼻，将上头带带在头部，下头带带在颈部</a:t>
            </a:r>
          </a:p>
          <a:p>
            <a:pPr marL="457200" indent="-457200" algn="l" eaLnBrk="1" hangingPunct="1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en-US" altLang="zh-CN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双手食指从中部向两侧下压鼻夹，调整鼻型</a:t>
            </a:r>
          </a:p>
          <a:p>
            <a:pPr marL="457200" indent="-457200" algn="l" eaLnBrk="1" hangingPunct="1"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en-US" altLang="zh-CN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双手尽可能捂住口罩，作正压</a:t>
            </a:r>
            <a:r>
              <a:rPr lang="en-US" altLang="zh-CN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负压测试</a:t>
            </a:r>
            <a:endParaRPr lang="en-US" altLang="zh-CN" b="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Picture 3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20542" y="1221600"/>
            <a:ext cx="1223962" cy="917972"/>
          </a:xfrm>
          <a:prstGeom prst="rect">
            <a:avLst/>
          </a:prstGeom>
          <a:noFill/>
          <a:ln w="38100" algn="ctr">
            <a:solidFill>
              <a:srgbClr val="0000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口罩的佩戴方法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相关问题解答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-30998" y="1059582"/>
            <a:ext cx="9067494" cy="3207147"/>
          </a:xfrm>
        </p:spPr>
        <p:txBody>
          <a:bodyPr>
            <a:noAutofit/>
          </a:bodyPr>
          <a:lstStyle/>
          <a:p>
            <a:pPr indent="0">
              <a:buFont typeface="Wingdings" panose="05000000000000000000" pitchFamily="2" charset="2"/>
              <a:buNone/>
              <a:defRPr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Q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是不是越小的粉尘越难被口罩过滤？口罩可以清洗后重复使用吗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Wingdings" panose="05000000000000000000" pitchFamily="2" charset="2"/>
              <a:buNone/>
              <a:defRPr/>
            </a:pPr>
            <a:r>
              <a:rPr lang="en-US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000" b="0" dirty="0" smtClean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不是，最难被过滤的颗粒物大小一般为</a:t>
            </a:r>
            <a:r>
              <a:rPr lang="en-US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0.3</a:t>
            </a: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微米（μ</a:t>
            </a:r>
            <a:r>
              <a:rPr lang="en-US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m</a:t>
            </a: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）。无论是欧标</a:t>
            </a:r>
            <a:r>
              <a:rPr lang="en-US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EN149</a:t>
            </a: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还是美标</a:t>
            </a:r>
            <a:r>
              <a:rPr lang="en-US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NIOSH</a:t>
            </a: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或者国标</a:t>
            </a:r>
            <a:r>
              <a:rPr lang="en-US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GB2626-2006</a:t>
            </a: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都是采用</a:t>
            </a:r>
            <a:r>
              <a:rPr lang="en-US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0.3</a:t>
            </a: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微米的颗粒物作为口罩的测试介质</a:t>
            </a:r>
            <a:r>
              <a:rPr lang="en-US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只有经权威机构认证合格的口罩</a:t>
            </a:r>
            <a:r>
              <a:rPr lang="en-US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才能有效过滤</a:t>
            </a:r>
            <a:r>
              <a:rPr lang="en-US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0.3</a:t>
            </a: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微米的颗粒物以及其他粒径大小的颗粒物</a:t>
            </a:r>
            <a:r>
              <a:rPr lang="en-US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是人体呼吸系统免受伤害。</a:t>
            </a:r>
          </a:p>
          <a:p>
            <a:pPr indent="0">
              <a:buFont typeface="Wingdings" panose="05000000000000000000" pitchFamily="2" charset="2"/>
              <a:buNone/>
              <a:defRPr/>
            </a:pP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不可以，口罩过滤主要依靠超细静电纤维，其直径约为</a:t>
            </a:r>
            <a:r>
              <a:rPr lang="en-US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1~5</a:t>
            </a: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微米。水洗会破坏静电吸附能力，因此口罩是不可以清洗的。使用后请安规定丢弃，所以口罩又被称为抛弃型口罩。</a:t>
            </a:r>
          </a:p>
          <a:p>
            <a:pPr>
              <a:buFont typeface="Wingdings" panose="05000000000000000000" pitchFamily="2" charset="2"/>
              <a:buNone/>
              <a:defRPr/>
            </a:pP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相关问题解答</a:t>
            </a:r>
          </a:p>
        </p:txBody>
      </p:sp>
      <p:sp>
        <p:nvSpPr>
          <p:cNvPr id="53251" name="内容占位符 2"/>
          <p:cNvSpPr>
            <a:spLocks noGrp="1"/>
          </p:cNvSpPr>
          <p:nvPr>
            <p:ph sz="half" idx="2"/>
          </p:nvPr>
        </p:nvSpPr>
        <p:spPr>
          <a:xfrm>
            <a:off x="-9294" y="1131590"/>
            <a:ext cx="9153294" cy="3207147"/>
          </a:xfrm>
        </p:spPr>
        <p:txBody>
          <a:bodyPr>
            <a:no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Q:</a:t>
            </a:r>
            <a:r>
              <a:rPr lang="zh-CN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有些款式的口罩上面有一个气阀</a:t>
            </a:r>
            <a:r>
              <a:rPr lang="fr-FR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它主要的作用是什么</a:t>
            </a:r>
            <a:r>
              <a:rPr lang="fr-FR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?</a:t>
            </a:r>
            <a:endParaRPr lang="zh-CN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en-US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A:</a:t>
            </a: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答</a:t>
            </a:r>
            <a:r>
              <a:rPr lang="fr-FR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在一些湿热或者通风较差的环境</a:t>
            </a:r>
            <a:r>
              <a:rPr lang="fr-FR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或者劳动量较大的工作环境</a:t>
            </a:r>
            <a:r>
              <a:rPr lang="fr-FR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2000" b="0" dirty="0" smtClean="0">
                <a:latin typeface="微软雅黑" panose="020B0503020204020204" charset="-122"/>
                <a:ea typeface="微软雅黑" panose="020B0503020204020204" charset="-122"/>
              </a:rPr>
              <a:t>使用普通的口罩呼吸尤其在呼气上面会比较费劲。而带有呼气阀的口罩就不会费劲，因为呼气阀是一个简易的单向过滤阀。在呼气时靠排出气体的正压将阀片吹开，以迅速将呼出的废气、水分和热量排出口罩，降低使用口罩的闷热不适感；而吸气时的负压会自动将阀门关闭，避免吸进外界环境中的污染物。</a:t>
            </a:r>
            <a:endParaRPr lang="zh-CN" altLang="en-US" sz="2000" b="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/>
          <p:nvPr>
            <p:custDataLst>
              <p:tags r:id="rId2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0" y="-2"/>
            <a:ext cx="9144000" cy="6049110"/>
          </a:xfrm>
          <a:prstGeom prst="rect">
            <a:avLst/>
          </a:prstGeom>
          <a:blipFill>
            <a:blip r:embed="rId15" cstate="email"/>
            <a:stretch>
              <a:fillRect/>
            </a:stretch>
          </a:blipFill>
          <a:ln w="12700" cap="flat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17" name="图片 16"/>
          <p:cNvPicPr/>
          <p:nvPr>
            <p:custDataLst>
              <p:tags r:id="rId3"/>
            </p:custDataLst>
          </p:nvPr>
        </p:nvPicPr>
        <p:blipFill>
          <a:blip r:embed="rId16" cstate="email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artisticBlur radius="1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139543"/>
          </a:xfrm>
          <a:prstGeom prst="rect">
            <a:avLst/>
          </a:prstGeom>
        </p:spPr>
      </p:pic>
      <p:sp>
        <p:nvSpPr>
          <p:cNvPr id="6" name="PA-矩形 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3823532" y="1449348"/>
            <a:ext cx="1349958" cy="1349957"/>
          </a:xfrm>
          <a:prstGeom prst="rect">
            <a:avLst/>
          </a:prstGeom>
          <a:noFill/>
          <a:ln w="12700">
            <a:solidFill>
              <a:srgbClr val="FEFF00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cxnSp>
        <p:nvCxnSpPr>
          <p:cNvPr id="7" name="PA-直接连接符 6"/>
          <p:cNvCxnSpPr/>
          <p:nvPr>
            <p:custDataLst>
              <p:tags r:id="rId5"/>
            </p:custDataLst>
          </p:nvPr>
        </p:nvCxnSpPr>
        <p:spPr>
          <a:xfrm>
            <a:off x="3553539" y="1449306"/>
            <a:ext cx="1619951" cy="127"/>
          </a:xfrm>
          <a:prstGeom prst="line">
            <a:avLst/>
          </a:prstGeom>
          <a:ln w="12700">
            <a:solidFill>
              <a:srgbClr val="FEFF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A-直接连接符 9"/>
          <p:cNvCxnSpPr/>
          <p:nvPr>
            <p:custDataLst>
              <p:tags r:id="rId6"/>
            </p:custDataLst>
          </p:nvPr>
        </p:nvCxnSpPr>
        <p:spPr>
          <a:xfrm>
            <a:off x="5173490" y="1179156"/>
            <a:ext cx="0" cy="1620151"/>
          </a:xfrm>
          <a:prstGeom prst="line">
            <a:avLst/>
          </a:prstGeom>
          <a:ln w="12700">
            <a:solidFill>
              <a:srgbClr val="FEFF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A-直接连接符 8"/>
          <p:cNvCxnSpPr/>
          <p:nvPr>
            <p:custDataLst>
              <p:tags r:id="rId7"/>
            </p:custDataLst>
          </p:nvPr>
        </p:nvCxnSpPr>
        <p:spPr>
          <a:xfrm flipH="1">
            <a:off x="3823532" y="2799306"/>
            <a:ext cx="1619663" cy="0"/>
          </a:xfrm>
          <a:prstGeom prst="line">
            <a:avLst/>
          </a:prstGeom>
          <a:ln w="12700">
            <a:solidFill>
              <a:srgbClr val="FEFF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A-直接连接符 9"/>
          <p:cNvCxnSpPr/>
          <p:nvPr>
            <p:custDataLst>
              <p:tags r:id="rId8"/>
            </p:custDataLst>
          </p:nvPr>
        </p:nvCxnSpPr>
        <p:spPr>
          <a:xfrm flipV="1">
            <a:off x="3822959" y="1449306"/>
            <a:ext cx="286" cy="1619865"/>
          </a:xfrm>
          <a:prstGeom prst="line">
            <a:avLst/>
          </a:prstGeom>
          <a:ln w="0">
            <a:solidFill>
              <a:srgbClr val="FEFF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-椭圆 24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5362226" y="1448812"/>
            <a:ext cx="80997" cy="80997"/>
          </a:xfrm>
          <a:prstGeom prst="ellipse">
            <a:avLst/>
          </a:prstGeom>
          <a:solidFill>
            <a:srgbClr val="FEFF00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12" name="PA-椭圆 25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5443506" y="3103613"/>
            <a:ext cx="80997" cy="80997"/>
          </a:xfrm>
          <a:prstGeom prst="ellipse">
            <a:avLst/>
          </a:prstGeom>
          <a:solidFill>
            <a:srgbClr val="FEFF00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13" name="PA-椭圆 26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>
            <a:off x="3782890" y="2758807"/>
            <a:ext cx="80997" cy="80997"/>
          </a:xfrm>
          <a:prstGeom prst="ellipse">
            <a:avLst/>
          </a:prstGeom>
          <a:solidFill>
            <a:srgbClr val="FEFF00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62630" y="3103870"/>
            <a:ext cx="2212975" cy="3073261"/>
            <a:chOff x="2412922" y="1828024"/>
            <a:chExt cx="2212975" cy="4097681"/>
          </a:xfrm>
        </p:grpSpPr>
        <p:sp>
          <p:nvSpPr>
            <p:cNvPr id="18" name="Rectangle 10"/>
            <p:cNvSpPr/>
            <p:nvPr/>
          </p:nvSpPr>
          <p:spPr bwMode="auto">
            <a:xfrm>
              <a:off x="2412922" y="1828024"/>
              <a:ext cx="2212975" cy="3933825"/>
            </a:xfrm>
            <a:prstGeom prst="roundRect">
              <a:avLst/>
            </a:prstGeom>
            <a:noFill/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9" name="同侧圆角矩形 18"/>
            <p:cNvSpPr/>
            <p:nvPr/>
          </p:nvSpPr>
          <p:spPr>
            <a:xfrm>
              <a:off x="2449071" y="3179793"/>
              <a:ext cx="2176826" cy="434986"/>
            </a:xfrm>
            <a:prstGeom prst="round2SameRect">
              <a:avLst/>
            </a:prstGeom>
            <a:solidFill>
              <a:srgbClr val="F3E81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tx1"/>
                  </a:solidFill>
                  <a:latin typeface="Times New Roman" panose="02020603050405020304"/>
                  <a:ea typeface="微软雅黑" panose="020B0503020204020204" charset="-122"/>
                </a:rPr>
                <a:t>www.emro365.com</a:t>
              </a:r>
            </a:p>
          </p:txBody>
        </p:sp>
        <p:sp>
          <p:nvSpPr>
            <p:cNvPr id="20" name="矩形 15"/>
            <p:cNvSpPr>
              <a:spLocks noChangeArrowheads="1"/>
            </p:cNvSpPr>
            <p:nvPr/>
          </p:nvSpPr>
          <p:spPr bwMode="auto">
            <a:xfrm>
              <a:off x="2573946" y="3935417"/>
              <a:ext cx="1669047" cy="1990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kumimoji="1" lang="en-US" altLang="en-US" dirty="0" err="1" smtClean="0">
                  <a:solidFill>
                    <a:srgbClr val="FFFF00"/>
                  </a:solidFill>
                  <a:latin typeface="Times New Roman" panose="02020603050405020304"/>
                  <a:ea typeface="微软雅黑" panose="020B0503020204020204" charset="-122"/>
                </a:rPr>
                <a:t>公司信息</a:t>
              </a:r>
              <a:endParaRPr kumimoji="1" lang="en-US" altLang="en-US" dirty="0">
                <a:solidFill>
                  <a:srgbClr val="FFFF00"/>
                </a:solidFill>
                <a:latin typeface="Times New Roman" panose="02020603050405020304"/>
                <a:ea typeface="微软雅黑" panose="020B0503020204020204" charset="-122"/>
              </a:endParaRPr>
            </a:p>
            <a:p>
              <a:pPr algn="ctr">
                <a:lnSpc>
                  <a:spcPct val="125000"/>
                </a:lnSpc>
              </a:pPr>
              <a:r>
                <a:rPr kumimoji="1" lang="en-US" altLang="en-US" dirty="0" err="1" smtClean="0">
                  <a:solidFill>
                    <a:srgbClr val="FFFF00"/>
                  </a:solidFill>
                  <a:latin typeface="Times New Roman" panose="02020603050405020304"/>
                  <a:ea typeface="微软雅黑" panose="020B0503020204020204" charset="-122"/>
                </a:rPr>
                <a:t>产品</a:t>
              </a:r>
              <a:r>
                <a:rPr kumimoji="1" lang="zh-CN" altLang="en-US" dirty="0">
                  <a:solidFill>
                    <a:srgbClr val="FFFF00"/>
                  </a:solidFill>
                  <a:latin typeface="Times New Roman" panose="02020603050405020304"/>
                  <a:ea typeface="微软雅黑" panose="020B0503020204020204" charset="-122"/>
                </a:rPr>
                <a:t>中心</a:t>
              </a:r>
              <a:endParaRPr kumimoji="1" lang="en-US" altLang="en-US" dirty="0">
                <a:solidFill>
                  <a:srgbClr val="FFFF00"/>
                </a:solidFill>
                <a:latin typeface="Times New Roman" panose="02020603050405020304"/>
                <a:ea typeface="微软雅黑" panose="020B0503020204020204" charset="-122"/>
              </a:endParaRPr>
            </a:p>
            <a:p>
              <a:pPr algn="ctr">
                <a:lnSpc>
                  <a:spcPct val="125000"/>
                </a:lnSpc>
              </a:pPr>
              <a:r>
                <a:rPr kumimoji="1" lang="zh-CN" altLang="en-US" dirty="0" smtClean="0">
                  <a:solidFill>
                    <a:srgbClr val="FFFF00"/>
                  </a:solidFill>
                  <a:latin typeface="Times New Roman" panose="02020603050405020304"/>
                  <a:ea typeface="微软雅黑" panose="020B0503020204020204" charset="-122"/>
                </a:rPr>
                <a:t>资料</a:t>
              </a:r>
              <a:r>
                <a:rPr kumimoji="1" lang="zh-CN" altLang="en-US" dirty="0">
                  <a:solidFill>
                    <a:srgbClr val="FFFF00"/>
                  </a:solidFill>
                  <a:latin typeface="Times New Roman" panose="02020603050405020304"/>
                  <a:ea typeface="微软雅黑" panose="020B0503020204020204" charset="-122"/>
                </a:rPr>
                <a:t>下载</a:t>
              </a:r>
              <a:endParaRPr kumimoji="1" lang="en-US" altLang="en-US" dirty="0">
                <a:solidFill>
                  <a:srgbClr val="FFFF00"/>
                </a:solidFill>
                <a:latin typeface="Times New Roman" panose="02020603050405020304"/>
                <a:ea typeface="微软雅黑" panose="020B0503020204020204" charset="-122"/>
              </a:endParaRPr>
            </a:p>
            <a:p>
              <a:pPr algn="ctr">
                <a:lnSpc>
                  <a:spcPct val="125000"/>
                </a:lnSpc>
              </a:pPr>
              <a:endParaRPr lang="zh-CN" altLang="en-US" dirty="0">
                <a:latin typeface="Times New Roman" panose="02020603050405020304"/>
                <a:ea typeface="微软雅黑" panose="020B0503020204020204" charset="-122"/>
              </a:endParaRPr>
            </a:p>
          </p:txBody>
        </p:sp>
        <p:pic>
          <p:nvPicPr>
            <p:cNvPr id="21" name="Picture 3"/>
            <p:cNvPicPr>
              <a:picLocks noChangeAspect="1" noChangeArrowheads="1"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13054" y="2032037"/>
              <a:ext cx="884787" cy="94457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2" name="组合 21"/>
          <p:cNvGrpSpPr/>
          <p:nvPr/>
        </p:nvGrpSpPr>
        <p:grpSpPr>
          <a:xfrm>
            <a:off x="6061145" y="3082687"/>
            <a:ext cx="2296667" cy="2950369"/>
            <a:chOff x="6751742" y="2056583"/>
            <a:chExt cx="2296667" cy="2950369"/>
          </a:xfrm>
        </p:grpSpPr>
        <p:grpSp>
          <p:nvGrpSpPr>
            <p:cNvPr id="23" name="组合 22"/>
            <p:cNvGrpSpPr/>
            <p:nvPr/>
          </p:nvGrpSpPr>
          <p:grpSpPr>
            <a:xfrm>
              <a:off x="6751742" y="2056583"/>
              <a:ext cx="2296667" cy="2950369"/>
              <a:chOff x="6383201" y="1647866"/>
              <a:chExt cx="2296667" cy="393382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6383201" y="1647866"/>
                <a:ext cx="2296667" cy="3933825"/>
                <a:chOff x="5226418" y="1828024"/>
                <a:chExt cx="2296667" cy="3933825"/>
              </a:xfrm>
            </p:grpSpPr>
            <p:sp>
              <p:nvSpPr>
                <p:cNvPr id="27" name="Rectangle 11"/>
                <p:cNvSpPr/>
                <p:nvPr/>
              </p:nvSpPr>
              <p:spPr bwMode="auto">
                <a:xfrm>
                  <a:off x="5286297" y="1828024"/>
                  <a:ext cx="2236788" cy="3933825"/>
                </a:xfrm>
                <a:prstGeom prst="roundRect">
                  <a:avLst/>
                </a:prstGeom>
                <a:noFill/>
                <a:ln>
                  <a:noFill/>
                </a:ln>
                <a:effectLst>
                  <a:outerShdw blurRad="279400" dist="2540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>
                    <a:latin typeface="Times New Roman" panose="02020603050405020304"/>
                    <a:ea typeface="微软雅黑" panose="020B0503020204020204" charset="-122"/>
                  </a:endParaRPr>
                </a:p>
              </p:txBody>
            </p:sp>
            <p:sp>
              <p:nvSpPr>
                <p:cNvPr id="28" name="矩形 12"/>
                <p:cNvSpPr>
                  <a:spLocks noChangeArrowheads="1"/>
                </p:cNvSpPr>
                <p:nvPr/>
              </p:nvSpPr>
              <p:spPr bwMode="auto">
                <a:xfrm>
                  <a:off x="5226418" y="4119526"/>
                  <a:ext cx="2183130" cy="1147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400" b="1" dirty="0" smtClean="0">
                      <a:solidFill>
                        <a:srgbClr val="FFFF00"/>
                      </a:solidFill>
                      <a:latin typeface="Times New Roman" panose="02020603050405020304"/>
                      <a:ea typeface="微软雅黑" panose="020B0503020204020204" charset="-122"/>
                    </a:rPr>
                    <a:t>sales@emro365.com</a:t>
                  </a:r>
                  <a:endParaRPr lang="en-US" altLang="zh-CN" sz="1400" b="1" dirty="0">
                    <a:solidFill>
                      <a:srgbClr val="FFFF00"/>
                    </a:solidFill>
                    <a:latin typeface="Times New Roman" panose="02020603050405020304"/>
                    <a:ea typeface="微软雅黑" panose="020B0503020204020204" charset="-122"/>
                  </a:endParaRPr>
                </a:p>
                <a:p>
                  <a:endParaRPr lang="en-US" altLang="zh-CN" b="1" dirty="0" smtClean="0">
                    <a:solidFill>
                      <a:srgbClr val="FFFF00"/>
                    </a:solidFill>
                    <a:latin typeface="Times New Roman" panose="02020603050405020304"/>
                    <a:ea typeface="微软雅黑" panose="020B0503020204020204" charset="-122"/>
                  </a:endParaRPr>
                </a:p>
                <a:p>
                  <a:r>
                    <a:rPr lang="zh-CN" altLang="en-US" b="1" dirty="0" smtClean="0">
                      <a:solidFill>
                        <a:srgbClr val="FFFF00"/>
                      </a:solidFill>
                      <a:latin typeface="Times New Roman" panose="02020603050405020304"/>
                      <a:ea typeface="微软雅黑" panose="020B0503020204020204" charset="-122"/>
                    </a:rPr>
                    <a:t>杨学松 </a:t>
                  </a:r>
                  <a:r>
                    <a:rPr lang="en-US" altLang="zh-CN" b="1" dirty="0" smtClean="0">
                      <a:solidFill>
                        <a:srgbClr val="FFFF00"/>
                      </a:solidFill>
                      <a:latin typeface="Times New Roman" panose="02020603050405020304"/>
                      <a:ea typeface="微软雅黑" panose="020B0503020204020204" charset="-122"/>
                    </a:rPr>
                    <a:t>13962662191</a:t>
                  </a:r>
                  <a:endParaRPr lang="zh-CN" altLang="en-US" sz="1400" b="1" dirty="0">
                    <a:solidFill>
                      <a:srgbClr val="FFFF00"/>
                    </a:solidFill>
                    <a:latin typeface="Times New Roman" panose="02020603050405020304"/>
                    <a:ea typeface="微软雅黑" panose="020B0503020204020204" charset="-122"/>
                  </a:endParaRPr>
                </a:p>
              </p:txBody>
            </p:sp>
          </p:grpSp>
          <p:pic>
            <p:nvPicPr>
              <p:cNvPr id="26" name="Picture 5"/>
              <p:cNvPicPr>
                <a:picLocks noChangeAspect="1" noChangeArrowheads="1"/>
              </p:cNvPicPr>
              <p:nvPr/>
            </p:nvPicPr>
            <p:blipFill>
              <a:blip r:embed="rId19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242120" y="1970828"/>
                <a:ext cx="828675" cy="7715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24" name="同侧圆角矩形 23"/>
            <p:cNvSpPr/>
            <p:nvPr/>
          </p:nvSpPr>
          <p:spPr>
            <a:xfrm>
              <a:off x="6853132" y="3086358"/>
              <a:ext cx="2142112" cy="326240"/>
            </a:xfrm>
            <a:prstGeom prst="round2SameRect">
              <a:avLst/>
            </a:prstGeom>
            <a:solidFill>
              <a:srgbClr val="F3E81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Times New Roman" panose="02020603050405020304"/>
                  <a:ea typeface="微软雅黑" panose="020B0503020204020204" charset="-122"/>
                </a:rPr>
                <a:t>邮件电话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09699" y="3103870"/>
            <a:ext cx="2247421" cy="2950369"/>
            <a:chOff x="4275588" y="2072532"/>
            <a:chExt cx="2247421" cy="2950369"/>
          </a:xfrm>
        </p:grpSpPr>
        <p:grpSp>
          <p:nvGrpSpPr>
            <p:cNvPr id="30" name="组合 29"/>
            <p:cNvGrpSpPr/>
            <p:nvPr/>
          </p:nvGrpSpPr>
          <p:grpSpPr>
            <a:xfrm>
              <a:off x="4286221" y="2072532"/>
              <a:ext cx="2236788" cy="2950369"/>
              <a:chOff x="5286297" y="1828024"/>
              <a:chExt cx="2236788" cy="3933825"/>
            </a:xfrm>
          </p:grpSpPr>
          <p:sp>
            <p:nvSpPr>
              <p:cNvPr id="33" name="Rectangle 11"/>
              <p:cNvSpPr/>
              <p:nvPr/>
            </p:nvSpPr>
            <p:spPr bwMode="auto">
              <a:xfrm>
                <a:off x="5286297" y="1828024"/>
                <a:ext cx="2236788" cy="3933825"/>
              </a:xfrm>
              <a:prstGeom prst="roundRect">
                <a:avLst/>
              </a:prstGeom>
              <a:noFill/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Times New Roman" panose="02020603050405020304"/>
                  <a:ea typeface="微软雅黑" panose="020B0503020204020204" charset="-122"/>
                </a:endParaRPr>
              </a:p>
            </p:txBody>
          </p:sp>
          <p:sp>
            <p:nvSpPr>
              <p:cNvPr id="34" name="矩形 12"/>
              <p:cNvSpPr>
                <a:spLocks noChangeArrowheads="1"/>
              </p:cNvSpPr>
              <p:nvPr/>
            </p:nvSpPr>
            <p:spPr bwMode="auto">
              <a:xfrm>
                <a:off x="5816639" y="3967316"/>
                <a:ext cx="1276311" cy="15062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kumimoji="1" lang="zh-CN" altLang="en-US" dirty="0" smtClean="0">
                    <a:solidFill>
                      <a:srgbClr val="FFFF00"/>
                    </a:solidFill>
                    <a:latin typeface="Times New Roman" panose="02020603050405020304"/>
                    <a:ea typeface="微软雅黑" panose="020B0503020204020204" charset="-122"/>
                  </a:rPr>
                  <a:t>产品</a:t>
                </a:r>
                <a:r>
                  <a:rPr kumimoji="1" lang="zh-CN" altLang="en-US" dirty="0">
                    <a:solidFill>
                      <a:srgbClr val="FFFF00"/>
                    </a:solidFill>
                    <a:latin typeface="Times New Roman" panose="02020603050405020304"/>
                    <a:ea typeface="微软雅黑" panose="020B0503020204020204" charset="-122"/>
                  </a:rPr>
                  <a:t>宝箱</a:t>
                </a:r>
                <a:endParaRPr kumimoji="1" lang="en-US" altLang="zh-CN" dirty="0">
                  <a:solidFill>
                    <a:srgbClr val="FFFF00"/>
                  </a:solidFill>
                  <a:latin typeface="Times New Roman" panose="02020603050405020304"/>
                  <a:ea typeface="微软雅黑" panose="020B0503020204020204" charset="-122"/>
                </a:endParaRPr>
              </a:p>
              <a:p>
                <a:pPr algn="ctr">
                  <a:lnSpc>
                    <a:spcPct val="125000"/>
                  </a:lnSpc>
                </a:pPr>
                <a:r>
                  <a:rPr kumimoji="1" lang="zh-CN" altLang="en-US" dirty="0" smtClean="0">
                    <a:solidFill>
                      <a:srgbClr val="FFFF00"/>
                    </a:solidFill>
                    <a:latin typeface="Times New Roman" panose="02020603050405020304"/>
                    <a:ea typeface="微软雅黑" panose="020B0503020204020204" charset="-122"/>
                  </a:rPr>
                  <a:t>安全</a:t>
                </a:r>
                <a:r>
                  <a:rPr kumimoji="1" lang="zh-CN" altLang="en-US" dirty="0">
                    <a:solidFill>
                      <a:srgbClr val="FFFF00"/>
                    </a:solidFill>
                    <a:latin typeface="Times New Roman" panose="02020603050405020304"/>
                    <a:ea typeface="微软雅黑" panose="020B0503020204020204" charset="-122"/>
                  </a:rPr>
                  <a:t>顾</a:t>
                </a:r>
                <a:endParaRPr kumimoji="1" lang="en-US" altLang="zh-CN" dirty="0">
                  <a:solidFill>
                    <a:srgbClr val="FFFF00"/>
                  </a:solidFill>
                  <a:latin typeface="Times New Roman" panose="02020603050405020304"/>
                  <a:ea typeface="微软雅黑" panose="020B0503020204020204" charset="-122"/>
                </a:endParaRPr>
              </a:p>
              <a:p>
                <a:pPr algn="ctr">
                  <a:lnSpc>
                    <a:spcPct val="125000"/>
                  </a:lnSpc>
                </a:pPr>
                <a:r>
                  <a:rPr kumimoji="1" lang="zh-CN" altLang="en-US" dirty="0" smtClean="0">
                    <a:solidFill>
                      <a:srgbClr val="FFFF00"/>
                    </a:solidFill>
                    <a:latin typeface="Times New Roman" panose="02020603050405020304"/>
                    <a:ea typeface="微软雅黑" panose="020B0503020204020204" charset="-122"/>
                  </a:rPr>
                  <a:t>用户</a:t>
                </a:r>
                <a:r>
                  <a:rPr kumimoji="1" lang="zh-CN" altLang="en-US" dirty="0">
                    <a:solidFill>
                      <a:srgbClr val="FFFF00"/>
                    </a:solidFill>
                    <a:latin typeface="Times New Roman" panose="02020603050405020304"/>
                    <a:ea typeface="微软雅黑" panose="020B0503020204020204" charset="-122"/>
                  </a:rPr>
                  <a:t>专区</a:t>
                </a:r>
                <a:endParaRPr kumimoji="1" lang="en-US" altLang="zh-CN" dirty="0">
                  <a:solidFill>
                    <a:srgbClr val="FFFF00"/>
                  </a:solidFill>
                  <a:latin typeface="Times New Roman" panose="02020603050405020304"/>
                  <a:ea typeface="微软雅黑" panose="020B0503020204020204" charset="-122"/>
                </a:endParaRPr>
              </a:p>
            </p:txBody>
          </p:sp>
        </p:grpSp>
        <p:sp>
          <p:nvSpPr>
            <p:cNvPr id="31" name="同侧圆角矩形 30"/>
            <p:cNvSpPr/>
            <p:nvPr/>
          </p:nvSpPr>
          <p:spPr>
            <a:xfrm>
              <a:off x="4275588" y="3086358"/>
              <a:ext cx="2215522" cy="326240"/>
            </a:xfrm>
            <a:prstGeom prst="round2SameRect">
              <a:avLst/>
            </a:prstGeom>
            <a:solidFill>
              <a:srgbClr val="F3E81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tx1"/>
                  </a:solidFill>
                  <a:latin typeface="Times New Roman" panose="02020603050405020304"/>
                  <a:ea typeface="微软雅黑" panose="020B0503020204020204" charset="-122"/>
                </a:rPr>
                <a:t>微信公众号：昆山长松</a:t>
              </a:r>
            </a:p>
          </p:txBody>
        </p:sp>
        <p:pic>
          <p:nvPicPr>
            <p:cNvPr id="32" name="Picture 6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75274" y="2372399"/>
              <a:ext cx="909715" cy="513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" name="图片 1" descr="长松微信公众号二维码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364230" y="708025"/>
            <a:ext cx="2360930" cy="23609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任意多边形 3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7668344" y="3795886"/>
            <a:ext cx="1080539" cy="1080539"/>
          </a:xfrm>
          <a:custGeom>
            <a:avLst/>
            <a:gdLst/>
            <a:ahLst/>
            <a:cxnLst/>
            <a:rect l="l" t="t" r="r" b="b"/>
            <a:pathLst>
              <a:path w="1440764" h="1440764">
                <a:moveTo>
                  <a:pt x="596718" y="620202"/>
                </a:moveTo>
                <a:lnTo>
                  <a:pt x="624818" y="794229"/>
                </a:lnTo>
                <a:lnTo>
                  <a:pt x="568371" y="794229"/>
                </a:lnTo>
                <a:close/>
                <a:moveTo>
                  <a:pt x="1206773" y="531217"/>
                </a:moveTo>
                <a:cubicBezTo>
                  <a:pt x="1183603" y="531217"/>
                  <a:pt x="1172017" y="543049"/>
                  <a:pt x="1172017" y="566713"/>
                </a:cubicBezTo>
                <a:lnTo>
                  <a:pt x="1172017" y="652493"/>
                </a:lnTo>
                <a:cubicBezTo>
                  <a:pt x="1172017" y="664983"/>
                  <a:pt x="1176208" y="675253"/>
                  <a:pt x="1184589" y="683305"/>
                </a:cubicBezTo>
                <a:lnTo>
                  <a:pt x="1300196" y="792750"/>
                </a:lnTo>
                <a:lnTo>
                  <a:pt x="1300196" y="868424"/>
                </a:lnTo>
                <a:lnTo>
                  <a:pt x="1229697" y="868424"/>
                </a:lnTo>
                <a:lnTo>
                  <a:pt x="1229697" y="789792"/>
                </a:lnTo>
                <a:lnTo>
                  <a:pt x="1172017" y="789792"/>
                </a:lnTo>
                <a:lnTo>
                  <a:pt x="1172017" y="881735"/>
                </a:lnTo>
                <a:cubicBezTo>
                  <a:pt x="1172017" y="905235"/>
                  <a:pt x="1183603" y="916984"/>
                  <a:pt x="1206773" y="916984"/>
                </a:cubicBezTo>
                <a:lnTo>
                  <a:pt x="1322873" y="916984"/>
                </a:lnTo>
                <a:cubicBezTo>
                  <a:pt x="1346208" y="916984"/>
                  <a:pt x="1357876" y="905235"/>
                  <a:pt x="1357876" y="881735"/>
                </a:cubicBezTo>
                <a:lnTo>
                  <a:pt x="1357876" y="789792"/>
                </a:lnTo>
                <a:cubicBezTo>
                  <a:pt x="1357876" y="776810"/>
                  <a:pt x="1353685" y="766375"/>
                  <a:pt x="1345305" y="758487"/>
                </a:cubicBezTo>
                <a:lnTo>
                  <a:pt x="1229697" y="649535"/>
                </a:lnTo>
                <a:lnTo>
                  <a:pt x="1229697" y="579777"/>
                </a:lnTo>
                <a:lnTo>
                  <a:pt x="1300196" y="579777"/>
                </a:lnTo>
                <a:lnTo>
                  <a:pt x="1300196" y="652493"/>
                </a:lnTo>
                <a:lnTo>
                  <a:pt x="1357876" y="652493"/>
                </a:lnTo>
                <a:lnTo>
                  <a:pt x="1357876" y="566220"/>
                </a:lnTo>
                <a:cubicBezTo>
                  <a:pt x="1357876" y="542885"/>
                  <a:pt x="1346208" y="531217"/>
                  <a:pt x="1322873" y="531217"/>
                </a:cubicBezTo>
                <a:close/>
                <a:moveTo>
                  <a:pt x="963453" y="531217"/>
                </a:moveTo>
                <a:lnTo>
                  <a:pt x="963453" y="916984"/>
                </a:lnTo>
                <a:lnTo>
                  <a:pt x="1021134" y="916984"/>
                </a:lnTo>
                <a:lnTo>
                  <a:pt x="1021134" y="744930"/>
                </a:lnTo>
                <a:lnTo>
                  <a:pt x="1094343" y="916984"/>
                </a:lnTo>
                <a:lnTo>
                  <a:pt x="1157939" y="916984"/>
                </a:lnTo>
                <a:lnTo>
                  <a:pt x="1069940" y="717075"/>
                </a:lnTo>
                <a:lnTo>
                  <a:pt x="1148326" y="533929"/>
                </a:lnTo>
                <a:lnTo>
                  <a:pt x="1148326" y="531217"/>
                </a:lnTo>
                <a:lnTo>
                  <a:pt x="1085223" y="531217"/>
                </a:lnTo>
                <a:lnTo>
                  <a:pt x="1021134" y="694398"/>
                </a:lnTo>
                <a:lnTo>
                  <a:pt x="1021134" y="531217"/>
                </a:lnTo>
                <a:close/>
                <a:moveTo>
                  <a:pt x="725328" y="531217"/>
                </a:moveTo>
                <a:lnTo>
                  <a:pt x="725328" y="916984"/>
                </a:lnTo>
                <a:lnTo>
                  <a:pt x="781530" y="916984"/>
                </a:lnTo>
                <a:lnTo>
                  <a:pt x="781530" y="702039"/>
                </a:lnTo>
                <a:cubicBezTo>
                  <a:pt x="781530" y="695302"/>
                  <a:pt x="780297" y="686017"/>
                  <a:pt x="777832" y="674185"/>
                </a:cubicBezTo>
                <a:lnTo>
                  <a:pt x="870268" y="916984"/>
                </a:lnTo>
                <a:lnTo>
                  <a:pt x="920800" y="916984"/>
                </a:lnTo>
                <a:lnTo>
                  <a:pt x="920800" y="531217"/>
                </a:lnTo>
                <a:lnTo>
                  <a:pt x="864599" y="531217"/>
                </a:lnTo>
                <a:lnTo>
                  <a:pt x="864599" y="741232"/>
                </a:lnTo>
                <a:cubicBezTo>
                  <a:pt x="864599" y="747970"/>
                  <a:pt x="865831" y="757254"/>
                  <a:pt x="868296" y="769086"/>
                </a:cubicBezTo>
                <a:lnTo>
                  <a:pt x="775860" y="531217"/>
                </a:lnTo>
                <a:close/>
                <a:moveTo>
                  <a:pt x="277653" y="531217"/>
                </a:moveTo>
                <a:lnTo>
                  <a:pt x="277653" y="916984"/>
                </a:lnTo>
                <a:lnTo>
                  <a:pt x="335334" y="916984"/>
                </a:lnTo>
                <a:lnTo>
                  <a:pt x="335334" y="743944"/>
                </a:lnTo>
                <a:lnTo>
                  <a:pt x="413473" y="743944"/>
                </a:lnTo>
                <a:lnTo>
                  <a:pt x="413473" y="916984"/>
                </a:lnTo>
                <a:lnTo>
                  <a:pt x="471646" y="916984"/>
                </a:lnTo>
                <a:lnTo>
                  <a:pt x="471646" y="531217"/>
                </a:lnTo>
                <a:lnTo>
                  <a:pt x="413473" y="531217"/>
                </a:lnTo>
                <a:lnTo>
                  <a:pt x="413473" y="690207"/>
                </a:lnTo>
                <a:lnTo>
                  <a:pt x="335334" y="690207"/>
                </a:lnTo>
                <a:lnTo>
                  <a:pt x="335334" y="531217"/>
                </a:lnTo>
                <a:close/>
                <a:moveTo>
                  <a:pt x="70145" y="531217"/>
                </a:moveTo>
                <a:lnTo>
                  <a:pt x="70145" y="582242"/>
                </a:lnTo>
                <a:lnTo>
                  <a:pt x="133741" y="582242"/>
                </a:lnTo>
                <a:lnTo>
                  <a:pt x="133741" y="916984"/>
                </a:lnTo>
                <a:lnTo>
                  <a:pt x="191175" y="916984"/>
                </a:lnTo>
                <a:lnTo>
                  <a:pt x="191175" y="582242"/>
                </a:lnTo>
                <a:lnTo>
                  <a:pt x="254771" y="582242"/>
                </a:lnTo>
                <a:lnTo>
                  <a:pt x="254771" y="531217"/>
                </a:lnTo>
                <a:close/>
                <a:moveTo>
                  <a:pt x="566892" y="530724"/>
                </a:moveTo>
                <a:lnTo>
                  <a:pt x="492203" y="915998"/>
                </a:lnTo>
                <a:lnTo>
                  <a:pt x="492203" y="916984"/>
                </a:lnTo>
                <a:lnTo>
                  <a:pt x="549144" y="916984"/>
                </a:lnTo>
                <a:lnTo>
                  <a:pt x="560729" y="843775"/>
                </a:lnTo>
                <a:lnTo>
                  <a:pt x="632953" y="843775"/>
                </a:lnTo>
                <a:lnTo>
                  <a:pt x="644538" y="916984"/>
                </a:lnTo>
                <a:lnTo>
                  <a:pt x="701725" y="916984"/>
                </a:lnTo>
                <a:lnTo>
                  <a:pt x="627530" y="530724"/>
                </a:lnTo>
                <a:close/>
                <a:moveTo>
                  <a:pt x="0" y="0"/>
                </a:moveTo>
                <a:lnTo>
                  <a:pt x="1440764" y="0"/>
                </a:lnTo>
                <a:lnTo>
                  <a:pt x="1440764" y="1440764"/>
                </a:lnTo>
                <a:lnTo>
                  <a:pt x="0" y="1440764"/>
                </a:lnTo>
                <a:close/>
              </a:path>
            </a:pathLst>
          </a:custGeom>
          <a:solidFill>
            <a:srgbClr val="FEFF00">
              <a:alpha val="70000"/>
            </a:srgbClr>
          </a:solidFill>
          <a:ln w="12700">
            <a:solidFill>
              <a:srgbClr val="FEFF00">
                <a:alpha val="70000"/>
              </a:srgb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pic>
        <p:nvPicPr>
          <p:cNvPr id="5" name="图片 4" descr="公司logo"/>
          <p:cNvPicPr>
            <a:picLocks noChangeAspect="1"/>
          </p:cNvPicPr>
          <p:nvPr/>
        </p:nvPicPr>
        <p:blipFill>
          <a:blip r:embed="rId3" cstate="print">
            <a:lum bright="-3000" contrast="4000"/>
          </a:blip>
          <a:stretch>
            <a:fillRect/>
          </a:stretch>
        </p:blipFill>
        <p:spPr>
          <a:xfrm>
            <a:off x="3347864" y="483518"/>
            <a:ext cx="1815465" cy="2116455"/>
          </a:xfrm>
          <a:prstGeom prst="rect">
            <a:avLst/>
          </a:prstGeom>
          <a:effectLst>
            <a:reflection blurRad="6350" stA="50000" endA="300" endPos="90000" dist="50800" dir="5400000" sy="-100000" algn="bl" rotWithShape="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口罩分类</a:t>
            </a:r>
          </a:p>
        </p:txBody>
      </p:sp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3563888" y="987574"/>
            <a:ext cx="5363845" cy="347662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endParaRPr lang="zh-CN" altLang="en-US" sz="2000" b="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buFont typeface="Wingdings" panose="05000000000000000000" pitchFamily="2" charset="2"/>
              <a:buChar char="l"/>
            </a:pPr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 医用防护口罩： 能过滤空气中的颗粒物，并阻隔飞沫、血液、体液和分泌物的防护口罩，属于II类医疗器械产品，必须符合国家强制性标准GB19083-2010。 </a:t>
            </a:r>
          </a:p>
          <a:p>
            <a:pPr algn="l">
              <a:buFont typeface="Wingdings" panose="05000000000000000000" pitchFamily="2" charset="2"/>
              <a:buChar char="l"/>
            </a:pPr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 防尘口罩： 降低通过呼吸道吸入空气中悬浮的各类有害颗粒物如 沙尘、扬尘， 微细粉尘、烟雾、烟尘，空气污染物PM2.5， 细小的病原体 </a:t>
            </a:r>
          </a:p>
          <a:p>
            <a:pPr algn="l">
              <a:buFont typeface="Wingdings" panose="05000000000000000000" pitchFamily="2" charset="2"/>
              <a:buChar char="l"/>
            </a:pPr>
            <a:r>
              <a:rPr sz="2000" b="0" dirty="0">
                <a:latin typeface="微软雅黑" panose="020B0503020204020204" charset="-122"/>
                <a:ea typeface="微软雅黑" panose="020B0503020204020204" charset="-122"/>
              </a:rPr>
              <a:t>舒适保暖口罩具有保暖抗寒作用，但不具有防细微颗粒物的功能</a:t>
            </a:r>
          </a:p>
        </p:txBody>
      </p:sp>
      <p:pic>
        <p:nvPicPr>
          <p:cNvPr id="186370" name="Picture 2" descr="C:\Users\Administrator\Desktop\微信截图_20191205104648_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15566"/>
            <a:ext cx="2035150" cy="39399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2195736" y="0"/>
            <a:ext cx="6702605" cy="519522"/>
          </a:xfrm>
        </p:spPr>
        <p:txBody>
          <a:bodyPr anchor="ctr">
            <a:normAutofit fontScale="90000"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口罩测试对比</a:t>
            </a:r>
          </a:p>
        </p:txBody>
      </p:sp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55525"/>
            <a:ext cx="8964488" cy="31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703323"/>
            <a:ext cx="3471305" cy="970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3813965"/>
            <a:ext cx="2880320" cy="1234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Rectangle 6"/>
          <p:cNvSpPr>
            <a:spLocks noGrp="1" noChangeArrowheads="1"/>
          </p:cNvSpPr>
          <p:nvPr>
            <p:ph type="title"/>
          </p:nvPr>
        </p:nvSpPr>
        <p:spPr bwMode="auto"/>
        <p:txBody>
          <a:bodyPr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空气过滤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203849" y="654537"/>
            <a:ext cx="5628506" cy="486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误解：“滤料就像筛子”</a:t>
            </a:r>
            <a:endParaRPr lang="zh-CN" altLang="en-US" sz="2400" b="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67545" y="3727326"/>
            <a:ext cx="4340993" cy="896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 marL="333375" indent="-333375" defTabSz="8890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n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滤料不是筛子或滤网</a:t>
            </a:r>
          </a:p>
          <a:p>
            <a:pPr marL="333375" indent="-333375" defTabSz="8890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n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并不是只在滤料表面收集颗粒物</a:t>
            </a:r>
          </a:p>
        </p:txBody>
      </p:sp>
      <p:grpSp>
        <p:nvGrpSpPr>
          <p:cNvPr id="5" name="Group 4"/>
          <p:cNvGrpSpPr/>
          <p:nvPr/>
        </p:nvGrpSpPr>
        <p:grpSpPr bwMode="auto">
          <a:xfrm>
            <a:off x="1115617" y="1419622"/>
            <a:ext cx="3763976" cy="2057401"/>
            <a:chOff x="2016" y="1916"/>
            <a:chExt cx="2694" cy="1955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016" y="1916"/>
              <a:ext cx="2680" cy="1955"/>
            </a:xfrm>
            <a:prstGeom prst="rect">
              <a:avLst/>
            </a:prstGeom>
            <a:solidFill>
              <a:schemeClr val="tx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ea typeface="微软雅黑" panose="020B0503020204020204" charset="-122"/>
              </a:endParaRPr>
            </a:p>
          </p:txBody>
        </p:sp>
        <p:graphicFrame>
          <p:nvGraphicFramePr>
            <p:cNvPr id="7" name="Object 6"/>
            <p:cNvGraphicFramePr>
              <a:graphicFrameLocks noChangeAspect="1"/>
            </p:cNvGraphicFramePr>
            <p:nvPr/>
          </p:nvGraphicFramePr>
          <p:xfrm>
            <a:off x="2030" y="1916"/>
            <a:ext cx="2680" cy="1955"/>
          </p:xfrm>
          <a:graphic>
            <a:graphicData uri="http://schemas.openxmlformats.org/presentationml/2006/ole">
              <p:oleObj spid="_x0000_s183331" name="Foto de Photo Editor" r:id="rId4" imgW="1097375" imgH="800339" progId="">
                <p:embed/>
              </p:oleObj>
            </a:graphicData>
          </a:graphic>
        </p:graphicFrame>
      </p:grpSp>
      <p:sp>
        <p:nvSpPr>
          <p:cNvPr id="9" name="Freeform 8" descr="Mármol blanco"/>
          <p:cNvSpPr/>
          <p:nvPr/>
        </p:nvSpPr>
        <p:spPr bwMode="auto">
          <a:xfrm>
            <a:off x="1835697" y="1905676"/>
            <a:ext cx="434975" cy="264319"/>
          </a:xfrm>
          <a:custGeom>
            <a:avLst/>
            <a:gdLst>
              <a:gd name="T0" fmla="*/ 40 w 210"/>
              <a:gd name="T1" fmla="*/ 107 h 337"/>
              <a:gd name="T2" fmla="*/ 9 w 210"/>
              <a:gd name="T3" fmla="*/ 155 h 337"/>
              <a:gd name="T4" fmla="*/ 0 w 210"/>
              <a:gd name="T5" fmla="*/ 194 h 337"/>
              <a:gd name="T6" fmla="*/ 0 w 210"/>
              <a:gd name="T7" fmla="*/ 232 h 337"/>
              <a:gd name="T8" fmla="*/ 0 w 210"/>
              <a:gd name="T9" fmla="*/ 271 h 337"/>
              <a:gd name="T10" fmla="*/ 0 w 210"/>
              <a:gd name="T11" fmla="*/ 322 h 337"/>
              <a:gd name="T12" fmla="*/ 27 w 210"/>
              <a:gd name="T13" fmla="*/ 336 h 337"/>
              <a:gd name="T14" fmla="*/ 54 w 210"/>
              <a:gd name="T15" fmla="*/ 336 h 337"/>
              <a:gd name="T16" fmla="*/ 81 w 210"/>
              <a:gd name="T17" fmla="*/ 336 h 337"/>
              <a:gd name="T18" fmla="*/ 127 w 210"/>
              <a:gd name="T19" fmla="*/ 336 h 337"/>
              <a:gd name="T20" fmla="*/ 154 w 210"/>
              <a:gd name="T21" fmla="*/ 336 h 337"/>
              <a:gd name="T22" fmla="*/ 154 w 210"/>
              <a:gd name="T23" fmla="*/ 297 h 337"/>
              <a:gd name="T24" fmla="*/ 172 w 210"/>
              <a:gd name="T25" fmla="*/ 258 h 337"/>
              <a:gd name="T26" fmla="*/ 172 w 210"/>
              <a:gd name="T27" fmla="*/ 219 h 337"/>
              <a:gd name="T28" fmla="*/ 172 w 210"/>
              <a:gd name="T29" fmla="*/ 180 h 337"/>
              <a:gd name="T30" fmla="*/ 190 w 210"/>
              <a:gd name="T31" fmla="*/ 141 h 337"/>
              <a:gd name="T32" fmla="*/ 209 w 210"/>
              <a:gd name="T33" fmla="*/ 103 h 337"/>
              <a:gd name="T34" fmla="*/ 209 w 210"/>
              <a:gd name="T35" fmla="*/ 64 h 337"/>
              <a:gd name="T36" fmla="*/ 181 w 210"/>
              <a:gd name="T37" fmla="*/ 52 h 337"/>
              <a:gd name="T38" fmla="*/ 154 w 210"/>
              <a:gd name="T39" fmla="*/ 38 h 337"/>
              <a:gd name="T40" fmla="*/ 117 w 210"/>
              <a:gd name="T41" fmla="*/ 13 h 337"/>
              <a:gd name="T42" fmla="*/ 90 w 210"/>
              <a:gd name="T43" fmla="*/ 0 h 337"/>
              <a:gd name="T44" fmla="*/ 63 w 210"/>
              <a:gd name="T45" fmla="*/ 38 h 337"/>
              <a:gd name="T46" fmla="*/ 54 w 210"/>
              <a:gd name="T47" fmla="*/ 77 h 337"/>
              <a:gd name="T48" fmla="*/ 54 w 210"/>
              <a:gd name="T49" fmla="*/ 116 h 337"/>
              <a:gd name="T50" fmla="*/ 27 w 210"/>
              <a:gd name="T51" fmla="*/ 141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0" h="337">
                <a:moveTo>
                  <a:pt x="40" y="107"/>
                </a:moveTo>
                <a:lnTo>
                  <a:pt x="9" y="155"/>
                </a:lnTo>
                <a:lnTo>
                  <a:pt x="0" y="194"/>
                </a:lnTo>
                <a:lnTo>
                  <a:pt x="0" y="232"/>
                </a:lnTo>
                <a:lnTo>
                  <a:pt x="0" y="271"/>
                </a:lnTo>
                <a:lnTo>
                  <a:pt x="0" y="322"/>
                </a:lnTo>
                <a:lnTo>
                  <a:pt x="27" y="336"/>
                </a:lnTo>
                <a:lnTo>
                  <a:pt x="54" y="336"/>
                </a:lnTo>
                <a:lnTo>
                  <a:pt x="81" y="336"/>
                </a:lnTo>
                <a:lnTo>
                  <a:pt x="127" y="336"/>
                </a:lnTo>
                <a:lnTo>
                  <a:pt x="154" y="336"/>
                </a:lnTo>
                <a:lnTo>
                  <a:pt x="154" y="297"/>
                </a:lnTo>
                <a:lnTo>
                  <a:pt x="172" y="258"/>
                </a:lnTo>
                <a:lnTo>
                  <a:pt x="172" y="219"/>
                </a:lnTo>
                <a:lnTo>
                  <a:pt x="172" y="180"/>
                </a:lnTo>
                <a:lnTo>
                  <a:pt x="190" y="141"/>
                </a:lnTo>
                <a:lnTo>
                  <a:pt x="209" y="103"/>
                </a:lnTo>
                <a:lnTo>
                  <a:pt x="209" y="64"/>
                </a:lnTo>
                <a:lnTo>
                  <a:pt x="181" y="52"/>
                </a:lnTo>
                <a:lnTo>
                  <a:pt x="154" y="38"/>
                </a:lnTo>
                <a:lnTo>
                  <a:pt x="117" y="13"/>
                </a:lnTo>
                <a:lnTo>
                  <a:pt x="90" y="0"/>
                </a:lnTo>
                <a:lnTo>
                  <a:pt x="63" y="38"/>
                </a:lnTo>
                <a:lnTo>
                  <a:pt x="54" y="77"/>
                </a:lnTo>
                <a:lnTo>
                  <a:pt x="54" y="116"/>
                </a:lnTo>
                <a:lnTo>
                  <a:pt x="27" y="141"/>
                </a:lnTo>
              </a:path>
            </a:pathLst>
          </a:custGeom>
          <a:blipFill dpi="0" rotWithShape="0">
            <a:blip r:embed="rId5" cstate="print"/>
            <a:srcRect/>
            <a:tile tx="0" ty="0" sx="100000" sy="100000" flip="none" algn="tl"/>
          </a:blipFill>
          <a:ln w="12700" cap="rnd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ea typeface="微软雅黑" panose="020B0503020204020204" charset="-122"/>
            </a:endParaRPr>
          </a:p>
        </p:txBody>
      </p:sp>
      <p:sp>
        <p:nvSpPr>
          <p:cNvPr id="10" name="Freeform 9" descr="Mármol verde"/>
          <p:cNvSpPr/>
          <p:nvPr/>
        </p:nvSpPr>
        <p:spPr bwMode="auto">
          <a:xfrm>
            <a:off x="4076700" y="2827629"/>
            <a:ext cx="731838" cy="457200"/>
          </a:xfrm>
          <a:custGeom>
            <a:avLst/>
            <a:gdLst>
              <a:gd name="T0" fmla="*/ 118 w 323"/>
              <a:gd name="T1" fmla="*/ 40 h 337"/>
              <a:gd name="T2" fmla="*/ 73 w 323"/>
              <a:gd name="T3" fmla="*/ 29 h 337"/>
              <a:gd name="T4" fmla="*/ 14 w 323"/>
              <a:gd name="T5" fmla="*/ 58 h 337"/>
              <a:gd name="T6" fmla="*/ 0 w 323"/>
              <a:gd name="T7" fmla="*/ 102 h 337"/>
              <a:gd name="T8" fmla="*/ 0 w 323"/>
              <a:gd name="T9" fmla="*/ 146 h 337"/>
              <a:gd name="T10" fmla="*/ 14 w 323"/>
              <a:gd name="T11" fmla="*/ 204 h 337"/>
              <a:gd name="T12" fmla="*/ 44 w 323"/>
              <a:gd name="T13" fmla="*/ 248 h 337"/>
              <a:gd name="T14" fmla="*/ 88 w 323"/>
              <a:gd name="T15" fmla="*/ 263 h 337"/>
              <a:gd name="T16" fmla="*/ 131 w 323"/>
              <a:gd name="T17" fmla="*/ 322 h 337"/>
              <a:gd name="T18" fmla="*/ 175 w 323"/>
              <a:gd name="T19" fmla="*/ 336 h 337"/>
              <a:gd name="T20" fmla="*/ 219 w 323"/>
              <a:gd name="T21" fmla="*/ 322 h 337"/>
              <a:gd name="T22" fmla="*/ 234 w 323"/>
              <a:gd name="T23" fmla="*/ 278 h 337"/>
              <a:gd name="T24" fmla="*/ 249 w 323"/>
              <a:gd name="T25" fmla="*/ 234 h 337"/>
              <a:gd name="T26" fmla="*/ 249 w 323"/>
              <a:gd name="T27" fmla="*/ 190 h 337"/>
              <a:gd name="T28" fmla="*/ 263 w 323"/>
              <a:gd name="T29" fmla="*/ 146 h 337"/>
              <a:gd name="T30" fmla="*/ 307 w 323"/>
              <a:gd name="T31" fmla="*/ 131 h 337"/>
              <a:gd name="T32" fmla="*/ 322 w 323"/>
              <a:gd name="T33" fmla="*/ 87 h 337"/>
              <a:gd name="T34" fmla="*/ 322 w 323"/>
              <a:gd name="T35" fmla="*/ 29 h 337"/>
              <a:gd name="T36" fmla="*/ 263 w 323"/>
              <a:gd name="T37" fmla="*/ 14 h 337"/>
              <a:gd name="T38" fmla="*/ 205 w 323"/>
              <a:gd name="T39" fmla="*/ 0 h 337"/>
              <a:gd name="T40" fmla="*/ 161 w 323"/>
              <a:gd name="T41" fmla="*/ 0 h 337"/>
              <a:gd name="T42" fmla="*/ 117 w 323"/>
              <a:gd name="T43" fmla="*/ 29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3" h="337">
                <a:moveTo>
                  <a:pt x="118" y="40"/>
                </a:moveTo>
                <a:lnTo>
                  <a:pt x="73" y="29"/>
                </a:lnTo>
                <a:lnTo>
                  <a:pt x="14" y="58"/>
                </a:lnTo>
                <a:lnTo>
                  <a:pt x="0" y="102"/>
                </a:lnTo>
                <a:lnTo>
                  <a:pt x="0" y="146"/>
                </a:lnTo>
                <a:lnTo>
                  <a:pt x="14" y="204"/>
                </a:lnTo>
                <a:lnTo>
                  <a:pt x="44" y="248"/>
                </a:lnTo>
                <a:lnTo>
                  <a:pt x="88" y="263"/>
                </a:lnTo>
                <a:lnTo>
                  <a:pt x="131" y="322"/>
                </a:lnTo>
                <a:lnTo>
                  <a:pt x="175" y="336"/>
                </a:lnTo>
                <a:lnTo>
                  <a:pt x="219" y="322"/>
                </a:lnTo>
                <a:lnTo>
                  <a:pt x="234" y="278"/>
                </a:lnTo>
                <a:lnTo>
                  <a:pt x="249" y="234"/>
                </a:lnTo>
                <a:lnTo>
                  <a:pt x="249" y="190"/>
                </a:lnTo>
                <a:lnTo>
                  <a:pt x="263" y="146"/>
                </a:lnTo>
                <a:lnTo>
                  <a:pt x="307" y="131"/>
                </a:lnTo>
                <a:lnTo>
                  <a:pt x="322" y="87"/>
                </a:lnTo>
                <a:lnTo>
                  <a:pt x="322" y="29"/>
                </a:lnTo>
                <a:lnTo>
                  <a:pt x="263" y="14"/>
                </a:lnTo>
                <a:lnTo>
                  <a:pt x="205" y="0"/>
                </a:lnTo>
                <a:lnTo>
                  <a:pt x="161" y="0"/>
                </a:lnTo>
                <a:lnTo>
                  <a:pt x="117" y="29"/>
                </a:lnTo>
              </a:path>
            </a:pathLst>
          </a:custGeom>
          <a:blipFill dpi="0" rotWithShape="0">
            <a:blip r:embed="rId6" cstate="print"/>
            <a:srcRect/>
            <a:tile tx="0" ty="0" sx="100000" sy="100000" flip="none" algn="tl"/>
          </a:blipFill>
          <a:ln w="12700" cap="rnd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ea typeface="微软雅黑" panose="020B0503020204020204" charset="-122"/>
            </a:endParaRPr>
          </a:p>
        </p:txBody>
      </p:sp>
      <p:sp>
        <p:nvSpPr>
          <p:cNvPr id="11" name="Freeform 10" descr="Mármol marrón"/>
          <p:cNvSpPr/>
          <p:nvPr/>
        </p:nvSpPr>
        <p:spPr bwMode="auto">
          <a:xfrm>
            <a:off x="3203849" y="1743658"/>
            <a:ext cx="646113" cy="361950"/>
          </a:xfrm>
          <a:custGeom>
            <a:avLst/>
            <a:gdLst>
              <a:gd name="T0" fmla="*/ 110 w 489"/>
              <a:gd name="T1" fmla="*/ 265 h 308"/>
              <a:gd name="T2" fmla="*/ 75 w 489"/>
              <a:gd name="T3" fmla="*/ 236 h 308"/>
              <a:gd name="T4" fmla="*/ 73 w 489"/>
              <a:gd name="T5" fmla="*/ 207 h 308"/>
              <a:gd name="T6" fmla="*/ 63 w 489"/>
              <a:gd name="T7" fmla="*/ 180 h 308"/>
              <a:gd name="T8" fmla="*/ 63 w 489"/>
              <a:gd name="T9" fmla="*/ 153 h 308"/>
              <a:gd name="T10" fmla="*/ 31 w 489"/>
              <a:gd name="T11" fmla="*/ 144 h 308"/>
              <a:gd name="T12" fmla="*/ 0 w 489"/>
              <a:gd name="T13" fmla="*/ 126 h 308"/>
              <a:gd name="T14" fmla="*/ 52 w 489"/>
              <a:gd name="T15" fmla="*/ 126 h 308"/>
              <a:gd name="T16" fmla="*/ 84 w 489"/>
              <a:gd name="T17" fmla="*/ 126 h 308"/>
              <a:gd name="T18" fmla="*/ 84 w 489"/>
              <a:gd name="T19" fmla="*/ 99 h 308"/>
              <a:gd name="T20" fmla="*/ 84 w 489"/>
              <a:gd name="T21" fmla="*/ 72 h 308"/>
              <a:gd name="T22" fmla="*/ 116 w 489"/>
              <a:gd name="T23" fmla="*/ 63 h 308"/>
              <a:gd name="T24" fmla="*/ 148 w 489"/>
              <a:gd name="T25" fmla="*/ 63 h 308"/>
              <a:gd name="T26" fmla="*/ 180 w 489"/>
              <a:gd name="T27" fmla="*/ 63 h 308"/>
              <a:gd name="T28" fmla="*/ 211 w 489"/>
              <a:gd name="T29" fmla="*/ 36 h 308"/>
              <a:gd name="T30" fmla="*/ 211 w 489"/>
              <a:gd name="T31" fmla="*/ 9 h 308"/>
              <a:gd name="T32" fmla="*/ 243 w 489"/>
              <a:gd name="T33" fmla="*/ 0 h 308"/>
              <a:gd name="T34" fmla="*/ 275 w 489"/>
              <a:gd name="T35" fmla="*/ 0 h 308"/>
              <a:gd name="T36" fmla="*/ 307 w 489"/>
              <a:gd name="T37" fmla="*/ 0 h 308"/>
              <a:gd name="T38" fmla="*/ 350 w 489"/>
              <a:gd name="T39" fmla="*/ 0 h 308"/>
              <a:gd name="T40" fmla="*/ 350 w 489"/>
              <a:gd name="T41" fmla="*/ 27 h 308"/>
              <a:gd name="T42" fmla="*/ 350 w 489"/>
              <a:gd name="T43" fmla="*/ 54 h 308"/>
              <a:gd name="T44" fmla="*/ 392 w 489"/>
              <a:gd name="T45" fmla="*/ 63 h 308"/>
              <a:gd name="T46" fmla="*/ 435 w 489"/>
              <a:gd name="T47" fmla="*/ 72 h 308"/>
              <a:gd name="T48" fmla="*/ 445 w 489"/>
              <a:gd name="T49" fmla="*/ 99 h 308"/>
              <a:gd name="T50" fmla="*/ 456 w 489"/>
              <a:gd name="T51" fmla="*/ 126 h 308"/>
              <a:gd name="T52" fmla="*/ 488 w 489"/>
              <a:gd name="T53" fmla="*/ 153 h 308"/>
              <a:gd name="T54" fmla="*/ 488 w 489"/>
              <a:gd name="T55" fmla="*/ 180 h 308"/>
              <a:gd name="T56" fmla="*/ 488 w 489"/>
              <a:gd name="T57" fmla="*/ 207 h 308"/>
              <a:gd name="T58" fmla="*/ 488 w 489"/>
              <a:gd name="T59" fmla="*/ 234 h 308"/>
              <a:gd name="T60" fmla="*/ 445 w 489"/>
              <a:gd name="T61" fmla="*/ 234 h 308"/>
              <a:gd name="T62" fmla="*/ 403 w 489"/>
              <a:gd name="T63" fmla="*/ 234 h 308"/>
              <a:gd name="T64" fmla="*/ 382 w 489"/>
              <a:gd name="T65" fmla="*/ 261 h 308"/>
              <a:gd name="T66" fmla="*/ 382 w 489"/>
              <a:gd name="T67" fmla="*/ 297 h 308"/>
              <a:gd name="T68" fmla="*/ 350 w 489"/>
              <a:gd name="T69" fmla="*/ 297 h 308"/>
              <a:gd name="T70" fmla="*/ 318 w 489"/>
              <a:gd name="T71" fmla="*/ 297 h 308"/>
              <a:gd name="T72" fmla="*/ 286 w 489"/>
              <a:gd name="T73" fmla="*/ 297 h 308"/>
              <a:gd name="T74" fmla="*/ 254 w 489"/>
              <a:gd name="T75" fmla="*/ 297 h 308"/>
              <a:gd name="T76" fmla="*/ 222 w 489"/>
              <a:gd name="T77" fmla="*/ 307 h 308"/>
              <a:gd name="T78" fmla="*/ 190 w 489"/>
              <a:gd name="T79" fmla="*/ 307 h 308"/>
              <a:gd name="T80" fmla="*/ 158 w 489"/>
              <a:gd name="T81" fmla="*/ 307 h 308"/>
              <a:gd name="T82" fmla="*/ 126 w 489"/>
              <a:gd name="T83" fmla="*/ 307 h 308"/>
              <a:gd name="T84" fmla="*/ 126 w 489"/>
              <a:gd name="T85" fmla="*/ 279 h 308"/>
              <a:gd name="T86" fmla="*/ 84 w 489"/>
              <a:gd name="T87" fmla="*/ 261 h 308"/>
              <a:gd name="T88" fmla="*/ 75 w 489"/>
              <a:gd name="T89" fmla="*/ 206 h 308"/>
              <a:gd name="T90" fmla="*/ 75 w 489"/>
              <a:gd name="T91" fmla="*/ 206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9" h="308">
                <a:moveTo>
                  <a:pt x="110" y="265"/>
                </a:moveTo>
                <a:lnTo>
                  <a:pt x="75" y="236"/>
                </a:lnTo>
                <a:lnTo>
                  <a:pt x="73" y="207"/>
                </a:lnTo>
                <a:lnTo>
                  <a:pt x="63" y="180"/>
                </a:lnTo>
                <a:lnTo>
                  <a:pt x="63" y="153"/>
                </a:lnTo>
                <a:lnTo>
                  <a:pt x="31" y="144"/>
                </a:lnTo>
                <a:lnTo>
                  <a:pt x="0" y="126"/>
                </a:lnTo>
                <a:lnTo>
                  <a:pt x="52" y="126"/>
                </a:lnTo>
                <a:lnTo>
                  <a:pt x="84" y="126"/>
                </a:lnTo>
                <a:lnTo>
                  <a:pt x="84" y="99"/>
                </a:lnTo>
                <a:lnTo>
                  <a:pt x="84" y="72"/>
                </a:lnTo>
                <a:lnTo>
                  <a:pt x="116" y="63"/>
                </a:lnTo>
                <a:lnTo>
                  <a:pt x="148" y="63"/>
                </a:lnTo>
                <a:lnTo>
                  <a:pt x="180" y="63"/>
                </a:lnTo>
                <a:lnTo>
                  <a:pt x="211" y="36"/>
                </a:lnTo>
                <a:lnTo>
                  <a:pt x="211" y="9"/>
                </a:lnTo>
                <a:lnTo>
                  <a:pt x="243" y="0"/>
                </a:lnTo>
                <a:lnTo>
                  <a:pt x="275" y="0"/>
                </a:lnTo>
                <a:lnTo>
                  <a:pt x="307" y="0"/>
                </a:lnTo>
                <a:lnTo>
                  <a:pt x="350" y="0"/>
                </a:lnTo>
                <a:lnTo>
                  <a:pt x="350" y="27"/>
                </a:lnTo>
                <a:lnTo>
                  <a:pt x="350" y="54"/>
                </a:lnTo>
                <a:lnTo>
                  <a:pt x="392" y="63"/>
                </a:lnTo>
                <a:lnTo>
                  <a:pt x="435" y="72"/>
                </a:lnTo>
                <a:lnTo>
                  <a:pt x="445" y="99"/>
                </a:lnTo>
                <a:lnTo>
                  <a:pt x="456" y="126"/>
                </a:lnTo>
                <a:lnTo>
                  <a:pt x="488" y="153"/>
                </a:lnTo>
                <a:lnTo>
                  <a:pt x="488" y="180"/>
                </a:lnTo>
                <a:lnTo>
                  <a:pt x="488" y="207"/>
                </a:lnTo>
                <a:lnTo>
                  <a:pt x="488" y="234"/>
                </a:lnTo>
                <a:lnTo>
                  <a:pt x="445" y="234"/>
                </a:lnTo>
                <a:lnTo>
                  <a:pt x="403" y="234"/>
                </a:lnTo>
                <a:lnTo>
                  <a:pt x="382" y="261"/>
                </a:lnTo>
                <a:lnTo>
                  <a:pt x="382" y="297"/>
                </a:lnTo>
                <a:lnTo>
                  <a:pt x="350" y="297"/>
                </a:lnTo>
                <a:lnTo>
                  <a:pt x="318" y="297"/>
                </a:lnTo>
                <a:lnTo>
                  <a:pt x="286" y="297"/>
                </a:lnTo>
                <a:lnTo>
                  <a:pt x="254" y="297"/>
                </a:lnTo>
                <a:lnTo>
                  <a:pt x="222" y="307"/>
                </a:lnTo>
                <a:lnTo>
                  <a:pt x="190" y="307"/>
                </a:lnTo>
                <a:lnTo>
                  <a:pt x="158" y="307"/>
                </a:lnTo>
                <a:lnTo>
                  <a:pt x="126" y="307"/>
                </a:lnTo>
                <a:lnTo>
                  <a:pt x="126" y="279"/>
                </a:lnTo>
                <a:lnTo>
                  <a:pt x="84" y="261"/>
                </a:lnTo>
                <a:lnTo>
                  <a:pt x="75" y="206"/>
                </a:lnTo>
                <a:lnTo>
                  <a:pt x="75" y="206"/>
                </a:lnTo>
              </a:path>
            </a:pathLst>
          </a:custGeom>
          <a:blipFill dpi="0" rotWithShape="0">
            <a:blip r:embed="rId7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bg2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ea typeface="微软雅黑" panose="020B0503020204020204" charset="-122"/>
            </a:endParaRPr>
          </a:p>
        </p:txBody>
      </p:sp>
      <p:sp>
        <p:nvSpPr>
          <p:cNvPr id="12" name="Freeform 11" descr="Bolsa de papel"/>
          <p:cNvSpPr/>
          <p:nvPr/>
        </p:nvSpPr>
        <p:spPr bwMode="auto">
          <a:xfrm>
            <a:off x="3238501" y="2941929"/>
            <a:ext cx="434975" cy="264319"/>
          </a:xfrm>
          <a:custGeom>
            <a:avLst/>
            <a:gdLst>
              <a:gd name="T0" fmla="*/ 40 w 210"/>
              <a:gd name="T1" fmla="*/ 107 h 337"/>
              <a:gd name="T2" fmla="*/ 9 w 210"/>
              <a:gd name="T3" fmla="*/ 155 h 337"/>
              <a:gd name="T4" fmla="*/ 0 w 210"/>
              <a:gd name="T5" fmla="*/ 194 h 337"/>
              <a:gd name="T6" fmla="*/ 0 w 210"/>
              <a:gd name="T7" fmla="*/ 232 h 337"/>
              <a:gd name="T8" fmla="*/ 0 w 210"/>
              <a:gd name="T9" fmla="*/ 271 h 337"/>
              <a:gd name="T10" fmla="*/ 0 w 210"/>
              <a:gd name="T11" fmla="*/ 322 h 337"/>
              <a:gd name="T12" fmla="*/ 27 w 210"/>
              <a:gd name="T13" fmla="*/ 336 h 337"/>
              <a:gd name="T14" fmla="*/ 54 w 210"/>
              <a:gd name="T15" fmla="*/ 336 h 337"/>
              <a:gd name="T16" fmla="*/ 81 w 210"/>
              <a:gd name="T17" fmla="*/ 336 h 337"/>
              <a:gd name="T18" fmla="*/ 127 w 210"/>
              <a:gd name="T19" fmla="*/ 336 h 337"/>
              <a:gd name="T20" fmla="*/ 154 w 210"/>
              <a:gd name="T21" fmla="*/ 336 h 337"/>
              <a:gd name="T22" fmla="*/ 154 w 210"/>
              <a:gd name="T23" fmla="*/ 297 h 337"/>
              <a:gd name="T24" fmla="*/ 172 w 210"/>
              <a:gd name="T25" fmla="*/ 258 h 337"/>
              <a:gd name="T26" fmla="*/ 172 w 210"/>
              <a:gd name="T27" fmla="*/ 219 h 337"/>
              <a:gd name="T28" fmla="*/ 172 w 210"/>
              <a:gd name="T29" fmla="*/ 180 h 337"/>
              <a:gd name="T30" fmla="*/ 190 w 210"/>
              <a:gd name="T31" fmla="*/ 141 h 337"/>
              <a:gd name="T32" fmla="*/ 209 w 210"/>
              <a:gd name="T33" fmla="*/ 103 h 337"/>
              <a:gd name="T34" fmla="*/ 209 w 210"/>
              <a:gd name="T35" fmla="*/ 64 h 337"/>
              <a:gd name="T36" fmla="*/ 181 w 210"/>
              <a:gd name="T37" fmla="*/ 52 h 337"/>
              <a:gd name="T38" fmla="*/ 154 w 210"/>
              <a:gd name="T39" fmla="*/ 38 h 337"/>
              <a:gd name="T40" fmla="*/ 117 w 210"/>
              <a:gd name="T41" fmla="*/ 13 h 337"/>
              <a:gd name="T42" fmla="*/ 90 w 210"/>
              <a:gd name="T43" fmla="*/ 0 h 337"/>
              <a:gd name="T44" fmla="*/ 63 w 210"/>
              <a:gd name="T45" fmla="*/ 38 h 337"/>
              <a:gd name="T46" fmla="*/ 54 w 210"/>
              <a:gd name="T47" fmla="*/ 77 h 337"/>
              <a:gd name="T48" fmla="*/ 54 w 210"/>
              <a:gd name="T49" fmla="*/ 116 h 337"/>
              <a:gd name="T50" fmla="*/ 27 w 210"/>
              <a:gd name="T51" fmla="*/ 141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0" h="337">
                <a:moveTo>
                  <a:pt x="40" y="107"/>
                </a:moveTo>
                <a:lnTo>
                  <a:pt x="9" y="155"/>
                </a:lnTo>
                <a:lnTo>
                  <a:pt x="0" y="194"/>
                </a:lnTo>
                <a:lnTo>
                  <a:pt x="0" y="232"/>
                </a:lnTo>
                <a:lnTo>
                  <a:pt x="0" y="271"/>
                </a:lnTo>
                <a:lnTo>
                  <a:pt x="0" y="322"/>
                </a:lnTo>
                <a:lnTo>
                  <a:pt x="27" y="336"/>
                </a:lnTo>
                <a:lnTo>
                  <a:pt x="54" y="336"/>
                </a:lnTo>
                <a:lnTo>
                  <a:pt x="81" y="336"/>
                </a:lnTo>
                <a:lnTo>
                  <a:pt x="127" y="336"/>
                </a:lnTo>
                <a:lnTo>
                  <a:pt x="154" y="336"/>
                </a:lnTo>
                <a:lnTo>
                  <a:pt x="154" y="297"/>
                </a:lnTo>
                <a:lnTo>
                  <a:pt x="172" y="258"/>
                </a:lnTo>
                <a:lnTo>
                  <a:pt x="172" y="219"/>
                </a:lnTo>
                <a:lnTo>
                  <a:pt x="172" y="180"/>
                </a:lnTo>
                <a:lnTo>
                  <a:pt x="190" y="141"/>
                </a:lnTo>
                <a:lnTo>
                  <a:pt x="209" y="103"/>
                </a:lnTo>
                <a:lnTo>
                  <a:pt x="209" y="64"/>
                </a:lnTo>
                <a:lnTo>
                  <a:pt x="181" y="52"/>
                </a:lnTo>
                <a:lnTo>
                  <a:pt x="154" y="38"/>
                </a:lnTo>
                <a:lnTo>
                  <a:pt x="117" y="13"/>
                </a:lnTo>
                <a:lnTo>
                  <a:pt x="90" y="0"/>
                </a:lnTo>
                <a:lnTo>
                  <a:pt x="63" y="38"/>
                </a:lnTo>
                <a:lnTo>
                  <a:pt x="54" y="77"/>
                </a:lnTo>
                <a:lnTo>
                  <a:pt x="54" y="116"/>
                </a:lnTo>
                <a:lnTo>
                  <a:pt x="27" y="141"/>
                </a:lnTo>
              </a:path>
            </a:pathLst>
          </a:custGeom>
          <a:blipFill dpi="0" rotWithShape="0">
            <a:blip r:embed="rId8" cstate="print"/>
            <a:srcRect/>
            <a:tile tx="0" ty="0" sx="100000" sy="100000" flip="none" algn="tl"/>
          </a:blipFill>
          <a:ln w="12700" cap="rnd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ea typeface="微软雅黑" panose="020B0503020204020204" charset="-122"/>
            </a:endParaRPr>
          </a:p>
        </p:txBody>
      </p:sp>
      <p:sp>
        <p:nvSpPr>
          <p:cNvPr id="13" name="Freeform 12" descr="Corcho"/>
          <p:cNvSpPr/>
          <p:nvPr/>
        </p:nvSpPr>
        <p:spPr bwMode="auto">
          <a:xfrm>
            <a:off x="1763689" y="2553748"/>
            <a:ext cx="731837" cy="457200"/>
          </a:xfrm>
          <a:custGeom>
            <a:avLst/>
            <a:gdLst>
              <a:gd name="T0" fmla="*/ 118 w 323"/>
              <a:gd name="T1" fmla="*/ 40 h 337"/>
              <a:gd name="T2" fmla="*/ 73 w 323"/>
              <a:gd name="T3" fmla="*/ 29 h 337"/>
              <a:gd name="T4" fmla="*/ 14 w 323"/>
              <a:gd name="T5" fmla="*/ 58 h 337"/>
              <a:gd name="T6" fmla="*/ 0 w 323"/>
              <a:gd name="T7" fmla="*/ 102 h 337"/>
              <a:gd name="T8" fmla="*/ 0 w 323"/>
              <a:gd name="T9" fmla="*/ 146 h 337"/>
              <a:gd name="T10" fmla="*/ 14 w 323"/>
              <a:gd name="T11" fmla="*/ 204 h 337"/>
              <a:gd name="T12" fmla="*/ 44 w 323"/>
              <a:gd name="T13" fmla="*/ 248 h 337"/>
              <a:gd name="T14" fmla="*/ 88 w 323"/>
              <a:gd name="T15" fmla="*/ 263 h 337"/>
              <a:gd name="T16" fmla="*/ 131 w 323"/>
              <a:gd name="T17" fmla="*/ 322 h 337"/>
              <a:gd name="T18" fmla="*/ 175 w 323"/>
              <a:gd name="T19" fmla="*/ 336 h 337"/>
              <a:gd name="T20" fmla="*/ 219 w 323"/>
              <a:gd name="T21" fmla="*/ 322 h 337"/>
              <a:gd name="T22" fmla="*/ 234 w 323"/>
              <a:gd name="T23" fmla="*/ 278 h 337"/>
              <a:gd name="T24" fmla="*/ 249 w 323"/>
              <a:gd name="T25" fmla="*/ 234 h 337"/>
              <a:gd name="T26" fmla="*/ 249 w 323"/>
              <a:gd name="T27" fmla="*/ 190 h 337"/>
              <a:gd name="T28" fmla="*/ 263 w 323"/>
              <a:gd name="T29" fmla="*/ 146 h 337"/>
              <a:gd name="T30" fmla="*/ 307 w 323"/>
              <a:gd name="T31" fmla="*/ 131 h 337"/>
              <a:gd name="T32" fmla="*/ 322 w 323"/>
              <a:gd name="T33" fmla="*/ 87 h 337"/>
              <a:gd name="T34" fmla="*/ 322 w 323"/>
              <a:gd name="T35" fmla="*/ 29 h 337"/>
              <a:gd name="T36" fmla="*/ 263 w 323"/>
              <a:gd name="T37" fmla="*/ 14 h 337"/>
              <a:gd name="T38" fmla="*/ 205 w 323"/>
              <a:gd name="T39" fmla="*/ 0 h 337"/>
              <a:gd name="T40" fmla="*/ 161 w 323"/>
              <a:gd name="T41" fmla="*/ 0 h 337"/>
              <a:gd name="T42" fmla="*/ 117 w 323"/>
              <a:gd name="T43" fmla="*/ 29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3" h="337">
                <a:moveTo>
                  <a:pt x="118" y="40"/>
                </a:moveTo>
                <a:lnTo>
                  <a:pt x="73" y="29"/>
                </a:lnTo>
                <a:lnTo>
                  <a:pt x="14" y="58"/>
                </a:lnTo>
                <a:lnTo>
                  <a:pt x="0" y="102"/>
                </a:lnTo>
                <a:lnTo>
                  <a:pt x="0" y="146"/>
                </a:lnTo>
                <a:lnTo>
                  <a:pt x="14" y="204"/>
                </a:lnTo>
                <a:lnTo>
                  <a:pt x="44" y="248"/>
                </a:lnTo>
                <a:lnTo>
                  <a:pt x="88" y="263"/>
                </a:lnTo>
                <a:lnTo>
                  <a:pt x="131" y="322"/>
                </a:lnTo>
                <a:lnTo>
                  <a:pt x="175" y="336"/>
                </a:lnTo>
                <a:lnTo>
                  <a:pt x="219" y="322"/>
                </a:lnTo>
                <a:lnTo>
                  <a:pt x="234" y="278"/>
                </a:lnTo>
                <a:lnTo>
                  <a:pt x="249" y="234"/>
                </a:lnTo>
                <a:lnTo>
                  <a:pt x="249" y="190"/>
                </a:lnTo>
                <a:lnTo>
                  <a:pt x="263" y="146"/>
                </a:lnTo>
                <a:lnTo>
                  <a:pt x="307" y="131"/>
                </a:lnTo>
                <a:lnTo>
                  <a:pt x="322" y="87"/>
                </a:lnTo>
                <a:lnTo>
                  <a:pt x="322" y="29"/>
                </a:lnTo>
                <a:lnTo>
                  <a:pt x="263" y="14"/>
                </a:lnTo>
                <a:lnTo>
                  <a:pt x="205" y="0"/>
                </a:lnTo>
                <a:lnTo>
                  <a:pt x="161" y="0"/>
                </a:lnTo>
                <a:lnTo>
                  <a:pt x="117" y="29"/>
                </a:lnTo>
              </a:path>
            </a:pathLst>
          </a:custGeom>
          <a:blipFill dpi="0" rotWithShape="0">
            <a:blip r:embed="rId9" cstate="print"/>
            <a:srcRect/>
            <a:tile tx="0" ty="0" sx="100000" sy="100000" flip="none" algn="tl"/>
          </a:blipFill>
          <a:ln w="12700" cap="rnd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ea typeface="微软雅黑" panose="020B0503020204020204" charset="-122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5724128" y="3969280"/>
            <a:ext cx="2016224" cy="6286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/>
          <a:p>
            <a:pPr algn="ctr" eaLnBrk="0" hangingPunct="0"/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微细纤维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5400000">
            <a:off x="5322083" y="1406995"/>
            <a:ext cx="260429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口罩材质</a:t>
            </a:r>
          </a:p>
        </p:txBody>
      </p:sp>
      <p:pic>
        <p:nvPicPr>
          <p:cNvPr id="5" name="Picture 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75606"/>
            <a:ext cx="2278062" cy="1835944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6" name="Text Box 28"/>
          <p:cNvSpPr txBox="1">
            <a:spLocks noChangeArrowheads="1"/>
          </p:cNvSpPr>
          <p:nvPr/>
        </p:nvSpPr>
        <p:spPr bwMode="auto">
          <a:xfrm>
            <a:off x="1378362" y="3435846"/>
            <a:ext cx="129698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Clr>
                <a:srgbClr val="0000CC"/>
              </a:buClr>
              <a:buFont typeface="Wingdings" panose="05000000000000000000" pitchFamily="2" charset="2"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无纺布</a:t>
            </a:r>
          </a:p>
        </p:txBody>
      </p:sp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3512828" y="1419909"/>
            <a:ext cx="5400600" cy="2246769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结构：</a:t>
            </a:r>
          </a:p>
          <a:p>
            <a:pPr algn="l">
              <a:buFont typeface="Wingdings" panose="05000000000000000000" pitchFamily="2" charset="2"/>
              <a:buChar char="l"/>
            </a:pPr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 非织造布，将纺织短纤维或者长丝进行定向或随机撑列，形成纤网结构</a:t>
            </a:r>
            <a:endParaRPr lang="zh-CN" altLang="en-US" sz="2000" b="0" u="sng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性能：</a:t>
            </a:r>
          </a:p>
          <a:p>
            <a:pPr algn="l">
              <a:buFont typeface="Wingdings" panose="05000000000000000000" pitchFamily="2" charset="2"/>
              <a:buChar char="l"/>
            </a:pPr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 优良的透气性，真空阻力小</a:t>
            </a:r>
          </a:p>
          <a:p>
            <a:pPr algn="l">
              <a:buFont typeface="Wingdings" panose="05000000000000000000" pitchFamily="2" charset="2"/>
              <a:buChar char="l"/>
            </a:pPr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 过滤效率优越</a:t>
            </a:r>
            <a:endParaRPr lang="en-US" altLang="zh-CN" sz="2000" b="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buFont typeface="Wingdings" panose="05000000000000000000" pitchFamily="2" charset="2"/>
              <a:buChar char="l"/>
            </a:pPr>
            <a:r>
              <a:rPr lang="en-US" altLang="zh-CN" sz="2000" b="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机械强度较高，抗弯、抗折</a:t>
            </a:r>
            <a:endParaRPr lang="en-US" altLang="zh-CN" sz="20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口罩防护原理</a:t>
            </a: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7704" y="1059582"/>
            <a:ext cx="2880706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6" name="Rectangle 7"/>
          <p:cNvSpPr>
            <a:spLocks noChangeArrowheads="1"/>
          </p:cNvSpPr>
          <p:nvPr/>
        </p:nvSpPr>
        <p:spPr bwMode="auto">
          <a:xfrm>
            <a:off x="2555778" y="2193708"/>
            <a:ext cx="1728191" cy="461665"/>
          </a:xfrm>
          <a:prstGeom prst="rect">
            <a:avLst/>
          </a:prstGeom>
          <a:solidFill>
            <a:schemeClr val="bg1"/>
          </a:solidFill>
          <a:ln w="381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惯性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冲击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63005" y="2984500"/>
            <a:ext cx="2880995" cy="1045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8" name="Rectangle 9"/>
          <p:cNvSpPr>
            <a:spLocks noChangeArrowheads="1"/>
          </p:cNvSpPr>
          <p:nvPr/>
        </p:nvSpPr>
        <p:spPr bwMode="auto">
          <a:xfrm>
            <a:off x="7020272" y="4137924"/>
            <a:ext cx="1584176" cy="461665"/>
          </a:xfrm>
          <a:prstGeom prst="rect">
            <a:avLst/>
          </a:prstGeom>
          <a:solidFill>
            <a:schemeClr val="bg1"/>
          </a:solidFill>
          <a:ln w="381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重力作用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1270" y="2985770"/>
            <a:ext cx="2880995" cy="1043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0" name="Rectangle 9"/>
          <p:cNvSpPr>
            <a:spLocks noChangeArrowheads="1"/>
          </p:cNvSpPr>
          <p:nvPr/>
        </p:nvSpPr>
        <p:spPr bwMode="auto">
          <a:xfrm>
            <a:off x="611561" y="4137924"/>
            <a:ext cx="1656184" cy="461665"/>
          </a:xfrm>
          <a:prstGeom prst="rect">
            <a:avLst/>
          </a:prstGeom>
          <a:solidFill>
            <a:schemeClr val="bg1"/>
          </a:solidFill>
          <a:ln w="381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布朗运动</a:t>
            </a: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87675" y="2985135"/>
            <a:ext cx="323977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4139953" y="4137924"/>
            <a:ext cx="800219" cy="461665"/>
          </a:xfrm>
          <a:prstGeom prst="rect">
            <a:avLst/>
          </a:prstGeom>
          <a:solidFill>
            <a:schemeClr val="bg1"/>
          </a:solidFill>
          <a:ln w="381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拦截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48065" y="1059582"/>
            <a:ext cx="3239603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4" name="Rectangle 7"/>
          <p:cNvSpPr>
            <a:spLocks noChangeArrowheads="1"/>
          </p:cNvSpPr>
          <p:nvPr/>
        </p:nvSpPr>
        <p:spPr bwMode="auto">
          <a:xfrm>
            <a:off x="6156176" y="2193708"/>
            <a:ext cx="1512168" cy="461665"/>
          </a:xfrm>
          <a:prstGeom prst="rect">
            <a:avLst/>
          </a:prstGeom>
          <a:solidFill>
            <a:schemeClr val="bg1"/>
          </a:solidFill>
          <a:ln w="381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静电吸附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FFP1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口罩</a:t>
            </a:r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7664" y="1599642"/>
            <a:ext cx="37338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Line 6"/>
          <p:cNvSpPr>
            <a:spLocks noChangeShapeType="1"/>
          </p:cNvSpPr>
          <p:nvPr/>
        </p:nvSpPr>
        <p:spPr bwMode="auto">
          <a:xfrm flipH="1">
            <a:off x="4140200" y="2085975"/>
            <a:ext cx="12954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24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 flipH="1">
            <a:off x="4500563" y="2625329"/>
            <a:ext cx="936625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24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 flipH="1">
            <a:off x="4140200" y="3274219"/>
            <a:ext cx="12954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24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5508626" y="1924050"/>
            <a:ext cx="3239839" cy="400110"/>
          </a:xfrm>
          <a:prstGeom prst="rect">
            <a:avLst/>
          </a:prstGeom>
          <a:noFill/>
          <a:ln w="381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外层阻挡大颗粒</a:t>
            </a:r>
            <a:endParaRPr lang="en-US" altLang="zh-CN" sz="20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508625" y="2463404"/>
            <a:ext cx="3563938" cy="400110"/>
          </a:xfrm>
          <a:prstGeom prst="rect">
            <a:avLst/>
          </a:prstGeom>
          <a:noFill/>
          <a:ln w="381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2000" b="0">
                <a:latin typeface="微软雅黑" panose="020B0503020204020204" charset="-122"/>
                <a:ea typeface="微软雅黑" panose="020B0503020204020204" charset="-122"/>
              </a:rPr>
              <a:t>单静电层吸附小颗粒</a:t>
            </a:r>
            <a:endParaRPr lang="en-US" altLang="zh-CN" sz="20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5508626" y="3112294"/>
            <a:ext cx="3635375" cy="400110"/>
          </a:xfrm>
          <a:prstGeom prst="rect">
            <a:avLst/>
          </a:prstGeom>
          <a:noFill/>
          <a:ln w="381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塑型内层保持口罩负压不变形</a:t>
            </a:r>
            <a:endParaRPr lang="en-US" altLang="zh-CN" sz="20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FFP2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口罩</a:t>
            </a:r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6463" y="1545431"/>
            <a:ext cx="3052762" cy="27003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</p:pic>
      <p:sp>
        <p:nvSpPr>
          <p:cNvPr id="5" name="Line 6"/>
          <p:cNvSpPr>
            <a:spLocks noChangeShapeType="1"/>
          </p:cNvSpPr>
          <p:nvPr/>
        </p:nvSpPr>
        <p:spPr bwMode="auto">
          <a:xfrm flipV="1">
            <a:off x="4284664" y="2085975"/>
            <a:ext cx="2016125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20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4284663" y="2733675"/>
            <a:ext cx="17272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20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4284663" y="3598069"/>
            <a:ext cx="143986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20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907704" y="1923678"/>
            <a:ext cx="1980029" cy="400110"/>
          </a:xfrm>
          <a:prstGeom prst="rect">
            <a:avLst/>
          </a:prstGeom>
          <a:noFill/>
          <a:ln w="3810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外层阻挡大颗粒</a:t>
            </a:r>
            <a:endParaRPr lang="en-US" altLang="zh-CN" sz="20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611561" y="2597944"/>
            <a:ext cx="3673103" cy="400110"/>
          </a:xfrm>
          <a:prstGeom prst="rect">
            <a:avLst/>
          </a:prstGeom>
          <a:noFill/>
          <a:ln w="381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双层静电层提高吸收等级</a:t>
            </a:r>
            <a:endParaRPr lang="en-US" altLang="zh-CN" sz="20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179512" y="3436144"/>
            <a:ext cx="4392488" cy="400110"/>
          </a:xfrm>
          <a:prstGeom prst="rect">
            <a:avLst/>
          </a:prstGeom>
          <a:noFill/>
          <a:ln w="381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塑型内层保持口罩负压不变形</a:t>
            </a:r>
            <a:endParaRPr lang="en-US" altLang="zh-CN" sz="20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FFP3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口罩</a:t>
            </a:r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65250" y="1545636"/>
            <a:ext cx="3071812" cy="259199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</p:pic>
      <p:sp>
        <p:nvSpPr>
          <p:cNvPr id="6" name="Line 7"/>
          <p:cNvSpPr>
            <a:spLocks noChangeShapeType="1"/>
          </p:cNvSpPr>
          <p:nvPr/>
        </p:nvSpPr>
        <p:spPr bwMode="auto">
          <a:xfrm flipH="1">
            <a:off x="3670300" y="2733880"/>
            <a:ext cx="15113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24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H="1">
            <a:off x="3598862" y="3382770"/>
            <a:ext cx="1582738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24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5254625" y="1653983"/>
            <a:ext cx="1980029" cy="400110"/>
          </a:xfrm>
          <a:prstGeom prst="rect">
            <a:avLst/>
          </a:prstGeom>
          <a:noFill/>
          <a:ln w="3810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外层阻挡大颗粒</a:t>
            </a:r>
            <a:endParaRPr lang="en-US" altLang="zh-CN" sz="20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5110610" y="2571955"/>
            <a:ext cx="4501951" cy="400110"/>
          </a:xfrm>
          <a:prstGeom prst="rect">
            <a:avLst/>
          </a:prstGeom>
          <a:noFill/>
          <a:ln w="381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三层静电层吸附极小颗粒最佳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5148065" y="3220845"/>
            <a:ext cx="4537447" cy="400110"/>
          </a:xfrm>
          <a:prstGeom prst="rect">
            <a:avLst/>
          </a:prstGeom>
          <a:noFill/>
          <a:ln w="381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塑型内层保持口罩负压不变形</a:t>
            </a:r>
            <a:endParaRPr lang="en-US" altLang="zh-CN" sz="20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 flipH="1">
            <a:off x="2628064" y="1869672"/>
            <a:ext cx="2520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24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5264151" y="2086180"/>
            <a:ext cx="3262432" cy="400110"/>
          </a:xfrm>
          <a:prstGeom prst="rect">
            <a:avLst/>
          </a:prstGeom>
          <a:noFill/>
          <a:ln w="3810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000" b="0" dirty="0">
                <a:latin typeface="微软雅黑" panose="020B0503020204020204" charset="-122"/>
                <a:ea typeface="微软雅黑" panose="020B0503020204020204" charset="-122"/>
              </a:rPr>
              <a:t>中间棉层提高过滤中等颗粒</a:t>
            </a:r>
            <a:endParaRPr lang="en-US" altLang="zh-CN" sz="20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 flipH="1">
            <a:off x="3751262" y="2362405"/>
            <a:ext cx="1582738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200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LIBID_SLIDE" val="1456"/>
  <p:tag name="COLORS" val="1,6553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  <p:tag name="RESOURCEID" val="636446337544313007"/>
  <p:tag name="SCENEID" val="Unkown"/>
  <p:tag name="ANIMSTRING" val="2f92be4b937f59ac5d351081c93ba4d4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16|17|4|5|6|7|8|9|10|11|12|13|1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  <p:tag name="RESOURCEID" val="636446337544313007"/>
  <p:tag name="SCENEID" val="Unkown"/>
  <p:tag name="ANIMSTRING" val="2f92be4b937f59ac5d351081c93ba4d4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16|17|4|5|6|7|8|9|10|11|12|13|1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  <p:tag name="RESOURCEID" val="636446337544313007"/>
  <p:tag name="SCENEID" val="Unkown"/>
  <p:tag name="ANIMSTRING" val="2f92be4b937f59ac5d351081c93ba4d4"/>
  <p:tag name="SCENESHAPETYPE" val="SceneShape"/>
  <p:tag name="SCENESHAPESUBTYPE" val="ScenePicShape"/>
  <p:tag name="SCENECOLOR-FILL" val="Color_Theme"/>
  <p:tag name="SCENECOLOR-FILL-VALUE" val="1"/>
  <p:tag name="SCENECOLOR-LINE" val="Color_Theme"/>
  <p:tag name="SCENECOLOR-LINE-VALUE" val="1"/>
  <p:tag name="SCENECOLOR-TEXT" val="Color_Theme"/>
  <p:tag name="SCENECOLOR-TEXT-VALUE" val="1"/>
  <p:tag name="SCENELINKIDS" val="16|17|4|5|6|7|8|9|10|11|12|13|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  <p:tag name="RESOURCEID" val="636446337544313007"/>
  <p:tag name="SCENEID" val="Unkown"/>
  <p:tag name="ANIMSTRING" val="2f92be4b937f59ac5d351081c93ba4d4"/>
  <p:tag name="SCENESHAPETYPE" val="SceneShape"/>
  <p:tag name="SCENESHAPESUBTYPE" val="ScenePicShape"/>
  <p:tag name="SCENESHAPENAME" val="背景图形"/>
  <p:tag name="SCENELINKIDS" val="16|17|4|5|6|7|8|9|10|11|12|13|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  <p:tag name="RESOURCEID" val="636446337544313007"/>
  <p:tag name="SCENEID" val="Unkown"/>
  <p:tag name="ANIMSTRING" val="2f92be4b937f59ac5d351081c93ba4d4"/>
  <p:tag name="SCENESHAPETYPE" val="SceneShape"/>
  <p:tag name="SCENESHAPESUBTYPE" val="ScenePicShape"/>
  <p:tag name="SCENESHAPENAME" val="模糊图形"/>
  <p:tag name="SCENELINKIDS" val="16|17|4|5|6|7|8|9|10|11|12|13|1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  <p:tag name="RESOURCEID" val="636446337544313007"/>
  <p:tag name="SCENEID" val="Unkown"/>
  <p:tag name="ANIMSTRING" val="2f92be4b937f59ac5d351081c93ba4d4"/>
  <p:tag name="SCENESHAPETYPE" val="SceneShape"/>
  <p:tag name="SCENESHAPESUBTYPE" val="SceneSimpleShape"/>
  <p:tag name="SCENECOLOR-LINE" val="Color_Theme"/>
  <p:tag name="SCENECOLOR-LINE-VALUE" val="1"/>
  <p:tag name="SCENECOLOR-TEXT" val="Color_Theme"/>
  <p:tag name="SCENECOLOR-TEXT-VALUE" val="1"/>
  <p:tag name="SCENELINKIDS" val="16|17|4|5|6|7|8|9|10|11|12|13|1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  <p:tag name="RESOURCEID" val="636446337544313007"/>
  <p:tag name="SCENEID" val="Unkown"/>
  <p:tag name="ANIMSTRING" val="2f92be4b937f59ac5d351081c93ba4d4"/>
  <p:tag name="SCENESHAPETYPE" val="SceneShape"/>
  <p:tag name="SCENESHAPESUBTYPE" val="SceneSimpleShape"/>
  <p:tag name="SCENECOLOR-LINE" val="Color_Theme"/>
  <p:tag name="SCENECOLOR-LINE-VALUE" val="1"/>
  <p:tag name="SCENELINKIDS" val="16|17|4|5|6|7|8|9|10|11|12|13|1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  <p:tag name="RESOURCEID" val="636446337544313007"/>
  <p:tag name="SCENEID" val="Unkown"/>
  <p:tag name="ANIMSTRING" val="2f92be4b937f59ac5d351081c93ba4d4"/>
  <p:tag name="SCENESHAPETYPE" val="SceneShape"/>
  <p:tag name="SCENESHAPESUBTYPE" val="SceneSimpleShape"/>
  <p:tag name="SCENECOLOR-LINE" val="Color_Theme"/>
  <p:tag name="SCENECOLOR-LINE-VALUE" val="1"/>
  <p:tag name="SCENELINKIDS" val="16|17|4|5|6|7|8|9|10|11|12|13|1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  <p:tag name="RESOURCEID" val="636446337544313007"/>
  <p:tag name="SCENEID" val="Unkown"/>
  <p:tag name="ANIMSTRING" val="2f92be4b937f59ac5d351081c93ba4d4"/>
  <p:tag name="SCENESHAPETYPE" val="SceneShape"/>
  <p:tag name="SCENESHAPESUBTYPE" val="SceneSimpleShape"/>
  <p:tag name="SCENECOLOR-LINE" val="Color_Theme"/>
  <p:tag name="SCENECOLOR-LINE-VALUE" val="1"/>
  <p:tag name="SCENELINKIDS" val="16|17|4|5|6|7|8|9|10|11|12|13|1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  <p:tag name="RESOURCEID" val="636446337544313007"/>
  <p:tag name="SCENEID" val="Unkown"/>
  <p:tag name="ANIMSTRING" val="2f92be4b937f59ac5d351081c93ba4d4"/>
  <p:tag name="SCENESHAPETYPE" val="SceneShape"/>
  <p:tag name="SCENESHAPESUBTYPE" val="SceneSimpleShape"/>
  <p:tag name="SCENECOLOR-LINE" val="Color_Theme"/>
  <p:tag name="SCENECOLOR-LINE-VALUE" val="1"/>
  <p:tag name="SCENELINKIDS" val="16|17|4|5|6|7|8|9|10|11|12|13|1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  <p:tag name="RESOURCEID" val="636446337544313007"/>
  <p:tag name="SCENEID" val="Unkown"/>
  <p:tag name="ANIMSTRING" val="2f92be4b937f59ac5d351081c93ba4d4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16|17|4|5|6|7|8|9|10|11|12|13|14"/>
</p:tagLst>
</file>

<file path=ppt/theme/theme1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楷体_GB2312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2017PPT模板16_9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972</Words>
  <Application>Microsoft Office PowerPoint</Application>
  <PresentationFormat>全屏显示(16:9)</PresentationFormat>
  <Paragraphs>73</Paragraphs>
  <Slides>15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1_自定义设计方案</vt:lpstr>
      <vt:lpstr>自定义设计方案</vt:lpstr>
      <vt:lpstr>Office Theme</vt:lpstr>
      <vt:lpstr>1_2017PPT模板16_9</vt:lpstr>
      <vt:lpstr>1_Thème Office</vt:lpstr>
      <vt:lpstr>Foto de Photo Editor</vt:lpstr>
      <vt:lpstr>幻灯片 1</vt:lpstr>
      <vt:lpstr>口罩分类</vt:lpstr>
      <vt:lpstr>口罩测试对比</vt:lpstr>
      <vt:lpstr>空气过滤</vt:lpstr>
      <vt:lpstr>口罩材质</vt:lpstr>
      <vt:lpstr>口罩防护原理</vt:lpstr>
      <vt:lpstr>FFP1口罩</vt:lpstr>
      <vt:lpstr>FFP2口罩</vt:lpstr>
      <vt:lpstr>FFP3口罩</vt:lpstr>
      <vt:lpstr>口罩标识说明</vt:lpstr>
      <vt:lpstr>口罩的佩戴方法</vt:lpstr>
      <vt:lpstr>相关问题解答</vt:lpstr>
      <vt:lpstr>相关问题解答</vt:lpstr>
      <vt:lpstr>幻灯片 14</vt:lpstr>
      <vt:lpstr>幻灯片 15</vt:lpstr>
    </vt:vector>
  </TitlesOfParts>
  <Company>dpgtraining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头面听防护培训 head safety training</dc:title>
  <dc:creator>费超</dc:creator>
  <cp:keywords>代尔塔</cp:keywords>
  <cp:lastModifiedBy>Administrator</cp:lastModifiedBy>
  <cp:revision>401</cp:revision>
  <dcterms:created xsi:type="dcterms:W3CDTF">2006-01-20T16:15:00Z</dcterms:created>
  <dcterms:modified xsi:type="dcterms:W3CDTF">2019-12-05T03:07:21Z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